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revisionInfo.xml" ContentType="application/vnd.ms-powerpoint.revisioninfo+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sldIdLst>
    <p:sldId id="256" r:id="rId2"/>
    <p:sldId id="259" r:id="rId3"/>
    <p:sldId id="260" r:id="rId4"/>
    <p:sldId id="261" r:id="rId5"/>
    <p:sldId id="262" r:id="rId6"/>
    <p:sldId id="257" r:id="rId7"/>
    <p:sldId id="258" r:id="rId8"/>
    <p:sldId id="263" r:id="rId9"/>
    <p:sldId id="264" r:id="rId10"/>
    <p:sldId id="265" r:id="rId11"/>
    <p:sldId id="266" r:id="rId12"/>
    <p:sldId id="268" r:id="rId13"/>
    <p:sldId id="269" r:id="rId14"/>
    <p:sldId id="270" r:id="rId15"/>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678FB0-A263-3DFA-8D85-AFC2BAD2DB2F}" v="4" dt="2023-02-07T13:44:30.6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8959" autoAdjust="0"/>
    <p:restoredTop sz="94660"/>
  </p:normalViewPr>
  <p:slideViewPr>
    <p:cSldViewPr snapToGrid="0">
      <p:cViewPr varScale="1">
        <p:scale>
          <a:sx n="88" d="100"/>
          <a:sy n="88" d="100"/>
        </p:scale>
        <p:origin x="-283" y="-77"/>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B94CB1-7035-4CC0-B292-3C86A0311F80}" type="doc">
      <dgm:prSet loTypeId="urn:microsoft.com/office/officeart/2008/layout/LinedList" loCatId="list" qsTypeId="urn:microsoft.com/office/officeart/2005/8/quickstyle/simple1" qsCatId="simple" csTypeId="urn:microsoft.com/office/officeart/2005/8/colors/accent3_2" csCatId="accent3"/>
      <dgm:spPr/>
      <dgm:t>
        <a:bodyPr/>
        <a:lstStyle/>
        <a:p>
          <a:endParaRPr lang="en-US"/>
        </a:p>
      </dgm:t>
    </dgm:pt>
    <dgm:pt modelId="{0CF75EAB-FA59-4393-926C-743B73BDF239}">
      <dgm:prSet/>
      <dgm:spPr/>
      <dgm:t>
        <a:bodyPr/>
        <a:lstStyle/>
        <a:p>
          <a:r>
            <a:rPr lang="pl-PL" b="1"/>
            <a:t>"Reduta Ordona", </a:t>
          </a:r>
          <a:endParaRPr lang="en-US"/>
        </a:p>
      </dgm:t>
    </dgm:pt>
    <dgm:pt modelId="{699F8303-DD41-490C-B35D-73E6A819EB94}" type="parTrans" cxnId="{CEFF24EA-31E0-4731-BC4A-27B0486CE5A5}">
      <dgm:prSet/>
      <dgm:spPr/>
      <dgm:t>
        <a:bodyPr/>
        <a:lstStyle/>
        <a:p>
          <a:endParaRPr lang="en-US"/>
        </a:p>
      </dgm:t>
    </dgm:pt>
    <dgm:pt modelId="{D781DAAA-A3BA-4F73-9649-730ECD255559}" type="sibTrans" cxnId="{CEFF24EA-31E0-4731-BC4A-27B0486CE5A5}">
      <dgm:prSet/>
      <dgm:spPr/>
      <dgm:t>
        <a:bodyPr/>
        <a:lstStyle/>
        <a:p>
          <a:endParaRPr lang="en-US"/>
        </a:p>
      </dgm:t>
    </dgm:pt>
    <dgm:pt modelId="{E05DC7C5-DDA9-46E8-A1C5-D3097158058B}">
      <dgm:prSet/>
      <dgm:spPr/>
      <dgm:t>
        <a:bodyPr/>
        <a:lstStyle/>
        <a:p>
          <a:r>
            <a:rPr lang="pl-PL" b="1"/>
            <a:t>"Sonety krymskie",</a:t>
          </a:r>
          <a:endParaRPr lang="en-US"/>
        </a:p>
      </dgm:t>
    </dgm:pt>
    <dgm:pt modelId="{FD1E9104-9EA5-4FBD-954E-3A6BE62436EE}" type="parTrans" cxnId="{BAFEB242-70F5-478E-ABD2-F9053F67A95E}">
      <dgm:prSet/>
      <dgm:spPr/>
      <dgm:t>
        <a:bodyPr/>
        <a:lstStyle/>
        <a:p>
          <a:endParaRPr lang="en-US"/>
        </a:p>
      </dgm:t>
    </dgm:pt>
    <dgm:pt modelId="{49472BC7-1651-4934-A9AF-0C4136A0446D}" type="sibTrans" cxnId="{BAFEB242-70F5-478E-ABD2-F9053F67A95E}">
      <dgm:prSet/>
      <dgm:spPr/>
      <dgm:t>
        <a:bodyPr/>
        <a:lstStyle/>
        <a:p>
          <a:endParaRPr lang="en-US"/>
        </a:p>
      </dgm:t>
    </dgm:pt>
    <dgm:pt modelId="{8452359A-9C2B-4347-B1AC-C120A8CAB365}">
      <dgm:prSet/>
      <dgm:spPr/>
      <dgm:t>
        <a:bodyPr/>
        <a:lstStyle/>
        <a:p>
          <a:r>
            <a:rPr lang="pl-PL" b="1"/>
            <a:t>"Oda do młodości",</a:t>
          </a:r>
          <a:endParaRPr lang="en-US"/>
        </a:p>
      </dgm:t>
    </dgm:pt>
    <dgm:pt modelId="{9E48B2F3-69D2-48E4-9BF6-B8B1C5878354}" type="parTrans" cxnId="{E9A8FB4C-2DD5-42BC-A5D3-436819955D76}">
      <dgm:prSet/>
      <dgm:spPr/>
      <dgm:t>
        <a:bodyPr/>
        <a:lstStyle/>
        <a:p>
          <a:endParaRPr lang="en-US"/>
        </a:p>
      </dgm:t>
    </dgm:pt>
    <dgm:pt modelId="{C7DEC03B-CD35-4326-B57D-F76B54570321}" type="sibTrans" cxnId="{E9A8FB4C-2DD5-42BC-A5D3-436819955D76}">
      <dgm:prSet/>
      <dgm:spPr/>
      <dgm:t>
        <a:bodyPr/>
        <a:lstStyle/>
        <a:p>
          <a:endParaRPr lang="en-US"/>
        </a:p>
      </dgm:t>
    </dgm:pt>
    <dgm:pt modelId="{8D4E9896-E49B-4BD2-B9A3-F6ACAD6E370E}">
      <dgm:prSet/>
      <dgm:spPr/>
      <dgm:t>
        <a:bodyPr/>
        <a:lstStyle/>
        <a:p>
          <a:r>
            <a:rPr lang="pl-PL" b="1"/>
            <a:t>poem "Do M***", </a:t>
          </a:r>
          <a:endParaRPr lang="en-US"/>
        </a:p>
      </dgm:t>
    </dgm:pt>
    <dgm:pt modelId="{18F7A3E3-0FC0-47AF-837B-59A0AF8C3B1A}" type="parTrans" cxnId="{69EEA426-A1C2-43E3-B1E8-54940E340510}">
      <dgm:prSet/>
      <dgm:spPr/>
      <dgm:t>
        <a:bodyPr/>
        <a:lstStyle/>
        <a:p>
          <a:endParaRPr lang="en-US"/>
        </a:p>
      </dgm:t>
    </dgm:pt>
    <dgm:pt modelId="{C72B45E9-DA57-4036-958B-69DB12CED278}" type="sibTrans" cxnId="{69EEA426-A1C2-43E3-B1E8-54940E340510}">
      <dgm:prSet/>
      <dgm:spPr/>
      <dgm:t>
        <a:bodyPr/>
        <a:lstStyle/>
        <a:p>
          <a:endParaRPr lang="en-US"/>
        </a:p>
      </dgm:t>
    </dgm:pt>
    <dgm:pt modelId="{F42D5446-2A4A-49A9-8C84-A8F24EAF6A32}">
      <dgm:prSet/>
      <dgm:spPr/>
      <dgm:t>
        <a:bodyPr/>
        <a:lstStyle/>
        <a:p>
          <a:r>
            <a:rPr lang="pl-PL" b="1"/>
            <a:t>"Konrad Wallenrod", </a:t>
          </a:r>
          <a:endParaRPr lang="en-US"/>
        </a:p>
      </dgm:t>
    </dgm:pt>
    <dgm:pt modelId="{7D158D5F-5134-48AA-82B8-A7F73AC80D8F}" type="parTrans" cxnId="{488EAB01-0356-4146-A361-2FBED5C6BAB8}">
      <dgm:prSet/>
      <dgm:spPr/>
      <dgm:t>
        <a:bodyPr/>
        <a:lstStyle/>
        <a:p>
          <a:endParaRPr lang="en-US"/>
        </a:p>
      </dgm:t>
    </dgm:pt>
    <dgm:pt modelId="{D0201BBB-0144-4D75-A329-E69659F35F7B}" type="sibTrans" cxnId="{488EAB01-0356-4146-A361-2FBED5C6BAB8}">
      <dgm:prSet/>
      <dgm:spPr/>
      <dgm:t>
        <a:bodyPr/>
        <a:lstStyle/>
        <a:p>
          <a:endParaRPr lang="en-US"/>
        </a:p>
      </dgm:t>
    </dgm:pt>
    <dgm:pt modelId="{ADBE5F8F-AA11-4586-B017-7BB6C279CA8F}">
      <dgm:prSet/>
      <dgm:spPr/>
      <dgm:t>
        <a:bodyPr/>
        <a:lstStyle/>
        <a:p>
          <a:r>
            <a:rPr lang="pl-PL" b="1"/>
            <a:t>"Dziady" ,</a:t>
          </a:r>
          <a:endParaRPr lang="en-US"/>
        </a:p>
      </dgm:t>
    </dgm:pt>
    <dgm:pt modelId="{62D15093-BA8D-4FE8-9825-55246960F014}" type="parTrans" cxnId="{F194218B-D455-45A6-89C0-A8B06B3BBB52}">
      <dgm:prSet/>
      <dgm:spPr/>
      <dgm:t>
        <a:bodyPr/>
        <a:lstStyle/>
        <a:p>
          <a:endParaRPr lang="en-US"/>
        </a:p>
      </dgm:t>
    </dgm:pt>
    <dgm:pt modelId="{3009C23F-E322-446D-9203-7B4834389B2E}" type="sibTrans" cxnId="{F194218B-D455-45A6-89C0-A8B06B3BBB52}">
      <dgm:prSet/>
      <dgm:spPr/>
      <dgm:t>
        <a:bodyPr/>
        <a:lstStyle/>
        <a:p>
          <a:endParaRPr lang="en-US"/>
        </a:p>
      </dgm:t>
    </dgm:pt>
    <dgm:pt modelId="{EDABA899-E59B-4F94-A431-3720A73535FD}">
      <dgm:prSet/>
      <dgm:spPr/>
      <dgm:t>
        <a:bodyPr/>
        <a:lstStyle/>
        <a:p>
          <a:r>
            <a:rPr lang="pl-PL" b="1"/>
            <a:t>"Pan Tadeusz"</a:t>
          </a:r>
          <a:r>
            <a:rPr lang="pl-PL"/>
            <a:t>.</a:t>
          </a:r>
          <a:endParaRPr lang="en-US"/>
        </a:p>
      </dgm:t>
    </dgm:pt>
    <dgm:pt modelId="{173AF733-76A7-4685-80BC-8FCA4E3CA0D2}" type="parTrans" cxnId="{D5AD1F90-F51A-43F8-B706-E52E6E1EF023}">
      <dgm:prSet/>
      <dgm:spPr/>
      <dgm:t>
        <a:bodyPr/>
        <a:lstStyle/>
        <a:p>
          <a:endParaRPr lang="en-US"/>
        </a:p>
      </dgm:t>
    </dgm:pt>
    <dgm:pt modelId="{B6056805-1E60-4F5C-90F1-76921BEDFD73}" type="sibTrans" cxnId="{D5AD1F90-F51A-43F8-B706-E52E6E1EF023}">
      <dgm:prSet/>
      <dgm:spPr/>
      <dgm:t>
        <a:bodyPr/>
        <a:lstStyle/>
        <a:p>
          <a:endParaRPr lang="en-US"/>
        </a:p>
      </dgm:t>
    </dgm:pt>
    <dgm:pt modelId="{1216A880-95F8-4AD8-A16F-9334AF7A290A}" type="pres">
      <dgm:prSet presAssocID="{E7B94CB1-7035-4CC0-B292-3C86A0311F80}" presName="vert0" presStyleCnt="0">
        <dgm:presLayoutVars>
          <dgm:dir/>
          <dgm:animOne val="branch"/>
          <dgm:animLvl val="lvl"/>
        </dgm:presLayoutVars>
      </dgm:prSet>
      <dgm:spPr/>
      <dgm:t>
        <a:bodyPr/>
        <a:lstStyle/>
        <a:p>
          <a:endParaRPr lang="pl-PL"/>
        </a:p>
      </dgm:t>
    </dgm:pt>
    <dgm:pt modelId="{7E00A6D0-4412-4FF5-954B-C9CF87B09E4A}" type="pres">
      <dgm:prSet presAssocID="{0CF75EAB-FA59-4393-926C-743B73BDF239}" presName="thickLine" presStyleLbl="alignNode1" presStyleIdx="0" presStyleCnt="7"/>
      <dgm:spPr/>
    </dgm:pt>
    <dgm:pt modelId="{926A1644-F5BB-4531-B0A3-F9639297825A}" type="pres">
      <dgm:prSet presAssocID="{0CF75EAB-FA59-4393-926C-743B73BDF239}" presName="horz1" presStyleCnt="0"/>
      <dgm:spPr/>
    </dgm:pt>
    <dgm:pt modelId="{E133A92C-24B9-4359-B89D-FD586F2A0922}" type="pres">
      <dgm:prSet presAssocID="{0CF75EAB-FA59-4393-926C-743B73BDF239}" presName="tx1" presStyleLbl="revTx" presStyleIdx="0" presStyleCnt="7"/>
      <dgm:spPr/>
      <dgm:t>
        <a:bodyPr/>
        <a:lstStyle/>
        <a:p>
          <a:endParaRPr lang="pl-PL"/>
        </a:p>
      </dgm:t>
    </dgm:pt>
    <dgm:pt modelId="{96DC98F0-91C4-4BA5-8F47-95A6A169D70A}" type="pres">
      <dgm:prSet presAssocID="{0CF75EAB-FA59-4393-926C-743B73BDF239}" presName="vert1" presStyleCnt="0"/>
      <dgm:spPr/>
    </dgm:pt>
    <dgm:pt modelId="{A79E8507-B3BD-41EC-969C-9EBCD20705EF}" type="pres">
      <dgm:prSet presAssocID="{E05DC7C5-DDA9-46E8-A1C5-D3097158058B}" presName="thickLine" presStyleLbl="alignNode1" presStyleIdx="1" presStyleCnt="7"/>
      <dgm:spPr/>
    </dgm:pt>
    <dgm:pt modelId="{FC1FE159-3C38-4895-82B5-2AE659243705}" type="pres">
      <dgm:prSet presAssocID="{E05DC7C5-DDA9-46E8-A1C5-D3097158058B}" presName="horz1" presStyleCnt="0"/>
      <dgm:spPr/>
    </dgm:pt>
    <dgm:pt modelId="{9EEC5800-24DC-46BE-B7D7-E0AAF6A7C143}" type="pres">
      <dgm:prSet presAssocID="{E05DC7C5-DDA9-46E8-A1C5-D3097158058B}" presName="tx1" presStyleLbl="revTx" presStyleIdx="1" presStyleCnt="7"/>
      <dgm:spPr/>
      <dgm:t>
        <a:bodyPr/>
        <a:lstStyle/>
        <a:p>
          <a:endParaRPr lang="pl-PL"/>
        </a:p>
      </dgm:t>
    </dgm:pt>
    <dgm:pt modelId="{CC5D839D-C03F-4FDE-8BD9-B8A09C3EA5E4}" type="pres">
      <dgm:prSet presAssocID="{E05DC7C5-DDA9-46E8-A1C5-D3097158058B}" presName="vert1" presStyleCnt="0"/>
      <dgm:spPr/>
    </dgm:pt>
    <dgm:pt modelId="{C4542141-8C28-4FFB-B14D-1C2C89C75C89}" type="pres">
      <dgm:prSet presAssocID="{8452359A-9C2B-4347-B1AC-C120A8CAB365}" presName="thickLine" presStyleLbl="alignNode1" presStyleIdx="2" presStyleCnt="7"/>
      <dgm:spPr/>
    </dgm:pt>
    <dgm:pt modelId="{197F68B4-669E-434A-824C-11603E0ECB23}" type="pres">
      <dgm:prSet presAssocID="{8452359A-9C2B-4347-B1AC-C120A8CAB365}" presName="horz1" presStyleCnt="0"/>
      <dgm:spPr/>
    </dgm:pt>
    <dgm:pt modelId="{C65579FC-7BC4-457B-9DD9-89DD4107557C}" type="pres">
      <dgm:prSet presAssocID="{8452359A-9C2B-4347-B1AC-C120A8CAB365}" presName="tx1" presStyleLbl="revTx" presStyleIdx="2" presStyleCnt="7"/>
      <dgm:spPr/>
      <dgm:t>
        <a:bodyPr/>
        <a:lstStyle/>
        <a:p>
          <a:endParaRPr lang="pl-PL"/>
        </a:p>
      </dgm:t>
    </dgm:pt>
    <dgm:pt modelId="{98A8166A-1495-4B41-ABD9-AAC5BC476DAE}" type="pres">
      <dgm:prSet presAssocID="{8452359A-9C2B-4347-B1AC-C120A8CAB365}" presName="vert1" presStyleCnt="0"/>
      <dgm:spPr/>
    </dgm:pt>
    <dgm:pt modelId="{F5149F1E-547B-4244-809B-E2C8221C0AE2}" type="pres">
      <dgm:prSet presAssocID="{8D4E9896-E49B-4BD2-B9A3-F6ACAD6E370E}" presName="thickLine" presStyleLbl="alignNode1" presStyleIdx="3" presStyleCnt="7"/>
      <dgm:spPr/>
    </dgm:pt>
    <dgm:pt modelId="{E0079D5D-051D-4F9D-8B0D-4E1A1567119F}" type="pres">
      <dgm:prSet presAssocID="{8D4E9896-E49B-4BD2-B9A3-F6ACAD6E370E}" presName="horz1" presStyleCnt="0"/>
      <dgm:spPr/>
    </dgm:pt>
    <dgm:pt modelId="{1D61E439-E2EB-4241-9E49-CE2A22AC2011}" type="pres">
      <dgm:prSet presAssocID="{8D4E9896-E49B-4BD2-B9A3-F6ACAD6E370E}" presName="tx1" presStyleLbl="revTx" presStyleIdx="3" presStyleCnt="7"/>
      <dgm:spPr/>
      <dgm:t>
        <a:bodyPr/>
        <a:lstStyle/>
        <a:p>
          <a:endParaRPr lang="pl-PL"/>
        </a:p>
      </dgm:t>
    </dgm:pt>
    <dgm:pt modelId="{0F592F37-7156-4CED-B854-E21A7830CEA3}" type="pres">
      <dgm:prSet presAssocID="{8D4E9896-E49B-4BD2-B9A3-F6ACAD6E370E}" presName="vert1" presStyleCnt="0"/>
      <dgm:spPr/>
    </dgm:pt>
    <dgm:pt modelId="{28A434CA-729A-4558-A840-65BBF39A3AB2}" type="pres">
      <dgm:prSet presAssocID="{F42D5446-2A4A-49A9-8C84-A8F24EAF6A32}" presName="thickLine" presStyleLbl="alignNode1" presStyleIdx="4" presStyleCnt="7"/>
      <dgm:spPr/>
    </dgm:pt>
    <dgm:pt modelId="{CACD3AFF-B88F-48BA-98BF-A3174FE8DB0B}" type="pres">
      <dgm:prSet presAssocID="{F42D5446-2A4A-49A9-8C84-A8F24EAF6A32}" presName="horz1" presStyleCnt="0"/>
      <dgm:spPr/>
    </dgm:pt>
    <dgm:pt modelId="{939BE76E-AB9D-42F8-8A2C-FA4061E1BE82}" type="pres">
      <dgm:prSet presAssocID="{F42D5446-2A4A-49A9-8C84-A8F24EAF6A32}" presName="tx1" presStyleLbl="revTx" presStyleIdx="4" presStyleCnt="7"/>
      <dgm:spPr/>
      <dgm:t>
        <a:bodyPr/>
        <a:lstStyle/>
        <a:p>
          <a:endParaRPr lang="pl-PL"/>
        </a:p>
      </dgm:t>
    </dgm:pt>
    <dgm:pt modelId="{F254278F-4429-41C0-BDBF-41C125B62B00}" type="pres">
      <dgm:prSet presAssocID="{F42D5446-2A4A-49A9-8C84-A8F24EAF6A32}" presName="vert1" presStyleCnt="0"/>
      <dgm:spPr/>
    </dgm:pt>
    <dgm:pt modelId="{CFCB7D5D-6F22-4F0E-A028-5E794E784C13}" type="pres">
      <dgm:prSet presAssocID="{ADBE5F8F-AA11-4586-B017-7BB6C279CA8F}" presName="thickLine" presStyleLbl="alignNode1" presStyleIdx="5" presStyleCnt="7"/>
      <dgm:spPr/>
    </dgm:pt>
    <dgm:pt modelId="{58C517C0-2286-4DD2-B0E8-452EFEB58F0E}" type="pres">
      <dgm:prSet presAssocID="{ADBE5F8F-AA11-4586-B017-7BB6C279CA8F}" presName="horz1" presStyleCnt="0"/>
      <dgm:spPr/>
    </dgm:pt>
    <dgm:pt modelId="{32694767-0B64-4097-A98B-B3EB5C29542E}" type="pres">
      <dgm:prSet presAssocID="{ADBE5F8F-AA11-4586-B017-7BB6C279CA8F}" presName="tx1" presStyleLbl="revTx" presStyleIdx="5" presStyleCnt="7"/>
      <dgm:spPr/>
      <dgm:t>
        <a:bodyPr/>
        <a:lstStyle/>
        <a:p>
          <a:endParaRPr lang="pl-PL"/>
        </a:p>
      </dgm:t>
    </dgm:pt>
    <dgm:pt modelId="{AB6C4268-8FB0-4192-8215-E033AC8A8D3A}" type="pres">
      <dgm:prSet presAssocID="{ADBE5F8F-AA11-4586-B017-7BB6C279CA8F}" presName="vert1" presStyleCnt="0"/>
      <dgm:spPr/>
    </dgm:pt>
    <dgm:pt modelId="{766628C6-90CB-4321-8878-52AF62FA232A}" type="pres">
      <dgm:prSet presAssocID="{EDABA899-E59B-4F94-A431-3720A73535FD}" presName="thickLine" presStyleLbl="alignNode1" presStyleIdx="6" presStyleCnt="7"/>
      <dgm:spPr/>
    </dgm:pt>
    <dgm:pt modelId="{1E7B837C-8269-4370-9691-D0B2C5DE19C9}" type="pres">
      <dgm:prSet presAssocID="{EDABA899-E59B-4F94-A431-3720A73535FD}" presName="horz1" presStyleCnt="0"/>
      <dgm:spPr/>
    </dgm:pt>
    <dgm:pt modelId="{C0099E55-9739-41E3-AA1B-0BD39C1F0857}" type="pres">
      <dgm:prSet presAssocID="{EDABA899-E59B-4F94-A431-3720A73535FD}" presName="tx1" presStyleLbl="revTx" presStyleIdx="6" presStyleCnt="7"/>
      <dgm:spPr/>
      <dgm:t>
        <a:bodyPr/>
        <a:lstStyle/>
        <a:p>
          <a:endParaRPr lang="pl-PL"/>
        </a:p>
      </dgm:t>
    </dgm:pt>
    <dgm:pt modelId="{49BED09C-0478-4D50-B9A5-2B09E08C017F}" type="pres">
      <dgm:prSet presAssocID="{EDABA899-E59B-4F94-A431-3720A73535FD}" presName="vert1" presStyleCnt="0"/>
      <dgm:spPr/>
    </dgm:pt>
  </dgm:ptLst>
  <dgm:cxnLst>
    <dgm:cxn modelId="{BAFEB242-70F5-478E-ABD2-F9053F67A95E}" srcId="{E7B94CB1-7035-4CC0-B292-3C86A0311F80}" destId="{E05DC7C5-DDA9-46E8-A1C5-D3097158058B}" srcOrd="1" destOrd="0" parTransId="{FD1E9104-9EA5-4FBD-954E-3A6BE62436EE}" sibTransId="{49472BC7-1651-4934-A9AF-0C4136A0446D}"/>
    <dgm:cxn modelId="{D5AD1F90-F51A-43F8-B706-E52E6E1EF023}" srcId="{E7B94CB1-7035-4CC0-B292-3C86A0311F80}" destId="{EDABA899-E59B-4F94-A431-3720A73535FD}" srcOrd="6" destOrd="0" parTransId="{173AF733-76A7-4685-80BC-8FCA4E3CA0D2}" sibTransId="{B6056805-1E60-4F5C-90F1-76921BEDFD73}"/>
    <dgm:cxn modelId="{488EAB01-0356-4146-A361-2FBED5C6BAB8}" srcId="{E7B94CB1-7035-4CC0-B292-3C86A0311F80}" destId="{F42D5446-2A4A-49A9-8C84-A8F24EAF6A32}" srcOrd="4" destOrd="0" parTransId="{7D158D5F-5134-48AA-82B8-A7F73AC80D8F}" sibTransId="{D0201BBB-0144-4D75-A329-E69659F35F7B}"/>
    <dgm:cxn modelId="{32804759-2BD2-43B0-8F0E-211B534BC41D}" type="presOf" srcId="{0CF75EAB-FA59-4393-926C-743B73BDF239}" destId="{E133A92C-24B9-4359-B89D-FD586F2A0922}" srcOrd="0" destOrd="0" presId="urn:microsoft.com/office/officeart/2008/layout/LinedList"/>
    <dgm:cxn modelId="{C5CA1B30-8A3A-4E35-9DB8-C7ED751AE492}" type="presOf" srcId="{E7B94CB1-7035-4CC0-B292-3C86A0311F80}" destId="{1216A880-95F8-4AD8-A16F-9334AF7A290A}" srcOrd="0" destOrd="0" presId="urn:microsoft.com/office/officeart/2008/layout/LinedList"/>
    <dgm:cxn modelId="{69EEA426-A1C2-43E3-B1E8-54940E340510}" srcId="{E7B94CB1-7035-4CC0-B292-3C86A0311F80}" destId="{8D4E9896-E49B-4BD2-B9A3-F6ACAD6E370E}" srcOrd="3" destOrd="0" parTransId="{18F7A3E3-0FC0-47AF-837B-59A0AF8C3B1A}" sibTransId="{C72B45E9-DA57-4036-958B-69DB12CED278}"/>
    <dgm:cxn modelId="{F194218B-D455-45A6-89C0-A8B06B3BBB52}" srcId="{E7B94CB1-7035-4CC0-B292-3C86A0311F80}" destId="{ADBE5F8F-AA11-4586-B017-7BB6C279CA8F}" srcOrd="5" destOrd="0" parTransId="{62D15093-BA8D-4FE8-9825-55246960F014}" sibTransId="{3009C23F-E322-446D-9203-7B4834389B2E}"/>
    <dgm:cxn modelId="{378FD9DE-B2CA-4B67-A2E1-474533B42B38}" type="presOf" srcId="{8D4E9896-E49B-4BD2-B9A3-F6ACAD6E370E}" destId="{1D61E439-E2EB-4241-9E49-CE2A22AC2011}" srcOrd="0" destOrd="0" presId="urn:microsoft.com/office/officeart/2008/layout/LinedList"/>
    <dgm:cxn modelId="{A60CFE97-5681-4EE6-9242-5FBB5781FBD5}" type="presOf" srcId="{F42D5446-2A4A-49A9-8C84-A8F24EAF6A32}" destId="{939BE76E-AB9D-42F8-8A2C-FA4061E1BE82}" srcOrd="0" destOrd="0" presId="urn:microsoft.com/office/officeart/2008/layout/LinedList"/>
    <dgm:cxn modelId="{CADB8CBC-BFA1-4BA7-87F2-98CA41E91575}" type="presOf" srcId="{8452359A-9C2B-4347-B1AC-C120A8CAB365}" destId="{C65579FC-7BC4-457B-9DD9-89DD4107557C}" srcOrd="0" destOrd="0" presId="urn:microsoft.com/office/officeart/2008/layout/LinedList"/>
    <dgm:cxn modelId="{E9A8FB4C-2DD5-42BC-A5D3-436819955D76}" srcId="{E7B94CB1-7035-4CC0-B292-3C86A0311F80}" destId="{8452359A-9C2B-4347-B1AC-C120A8CAB365}" srcOrd="2" destOrd="0" parTransId="{9E48B2F3-69D2-48E4-9BF6-B8B1C5878354}" sibTransId="{C7DEC03B-CD35-4326-B57D-F76B54570321}"/>
    <dgm:cxn modelId="{C3111037-6F55-4009-8413-8DF45B5FC9DA}" type="presOf" srcId="{E05DC7C5-DDA9-46E8-A1C5-D3097158058B}" destId="{9EEC5800-24DC-46BE-B7D7-E0AAF6A7C143}" srcOrd="0" destOrd="0" presId="urn:microsoft.com/office/officeart/2008/layout/LinedList"/>
    <dgm:cxn modelId="{ACCF8724-C1CC-426E-BD6F-D5E65D44B5E2}" type="presOf" srcId="{ADBE5F8F-AA11-4586-B017-7BB6C279CA8F}" destId="{32694767-0B64-4097-A98B-B3EB5C29542E}" srcOrd="0" destOrd="0" presId="urn:microsoft.com/office/officeart/2008/layout/LinedList"/>
    <dgm:cxn modelId="{CEFF24EA-31E0-4731-BC4A-27B0486CE5A5}" srcId="{E7B94CB1-7035-4CC0-B292-3C86A0311F80}" destId="{0CF75EAB-FA59-4393-926C-743B73BDF239}" srcOrd="0" destOrd="0" parTransId="{699F8303-DD41-490C-B35D-73E6A819EB94}" sibTransId="{D781DAAA-A3BA-4F73-9649-730ECD255559}"/>
    <dgm:cxn modelId="{02B97605-F63B-4D67-9601-EBD891BA6438}" type="presOf" srcId="{EDABA899-E59B-4F94-A431-3720A73535FD}" destId="{C0099E55-9739-41E3-AA1B-0BD39C1F0857}" srcOrd="0" destOrd="0" presId="urn:microsoft.com/office/officeart/2008/layout/LinedList"/>
    <dgm:cxn modelId="{C1FD7A9E-BD3C-45C1-81E3-E7D9D029ABE2}" type="presParOf" srcId="{1216A880-95F8-4AD8-A16F-9334AF7A290A}" destId="{7E00A6D0-4412-4FF5-954B-C9CF87B09E4A}" srcOrd="0" destOrd="0" presId="urn:microsoft.com/office/officeart/2008/layout/LinedList"/>
    <dgm:cxn modelId="{6496BB61-FC1A-49D3-92AB-BB236396019D}" type="presParOf" srcId="{1216A880-95F8-4AD8-A16F-9334AF7A290A}" destId="{926A1644-F5BB-4531-B0A3-F9639297825A}" srcOrd="1" destOrd="0" presId="urn:microsoft.com/office/officeart/2008/layout/LinedList"/>
    <dgm:cxn modelId="{9F0D9BDF-9ED9-49DF-9356-4563C062437A}" type="presParOf" srcId="{926A1644-F5BB-4531-B0A3-F9639297825A}" destId="{E133A92C-24B9-4359-B89D-FD586F2A0922}" srcOrd="0" destOrd="0" presId="urn:microsoft.com/office/officeart/2008/layout/LinedList"/>
    <dgm:cxn modelId="{5DBD3CA0-9958-4488-AC3E-7D7DE4173ECF}" type="presParOf" srcId="{926A1644-F5BB-4531-B0A3-F9639297825A}" destId="{96DC98F0-91C4-4BA5-8F47-95A6A169D70A}" srcOrd="1" destOrd="0" presId="urn:microsoft.com/office/officeart/2008/layout/LinedList"/>
    <dgm:cxn modelId="{9878E096-87D1-42D6-BD3A-CAEFFF8971FD}" type="presParOf" srcId="{1216A880-95F8-4AD8-A16F-9334AF7A290A}" destId="{A79E8507-B3BD-41EC-969C-9EBCD20705EF}" srcOrd="2" destOrd="0" presId="urn:microsoft.com/office/officeart/2008/layout/LinedList"/>
    <dgm:cxn modelId="{AAAFBBBB-ED49-4736-AEA0-C34940B66799}" type="presParOf" srcId="{1216A880-95F8-4AD8-A16F-9334AF7A290A}" destId="{FC1FE159-3C38-4895-82B5-2AE659243705}" srcOrd="3" destOrd="0" presId="urn:microsoft.com/office/officeart/2008/layout/LinedList"/>
    <dgm:cxn modelId="{9C884BE3-3F87-4788-8904-8C6114D8EF19}" type="presParOf" srcId="{FC1FE159-3C38-4895-82B5-2AE659243705}" destId="{9EEC5800-24DC-46BE-B7D7-E0AAF6A7C143}" srcOrd="0" destOrd="0" presId="urn:microsoft.com/office/officeart/2008/layout/LinedList"/>
    <dgm:cxn modelId="{5CB47CDC-CE43-4B2D-976A-90E8A3B3EEBF}" type="presParOf" srcId="{FC1FE159-3C38-4895-82B5-2AE659243705}" destId="{CC5D839D-C03F-4FDE-8BD9-B8A09C3EA5E4}" srcOrd="1" destOrd="0" presId="urn:microsoft.com/office/officeart/2008/layout/LinedList"/>
    <dgm:cxn modelId="{400A030D-113F-4E43-B8EE-B204529BDC33}" type="presParOf" srcId="{1216A880-95F8-4AD8-A16F-9334AF7A290A}" destId="{C4542141-8C28-4FFB-B14D-1C2C89C75C89}" srcOrd="4" destOrd="0" presId="urn:microsoft.com/office/officeart/2008/layout/LinedList"/>
    <dgm:cxn modelId="{4A1FD5E2-CF47-4BAD-B00F-4F0F4B8402BD}" type="presParOf" srcId="{1216A880-95F8-4AD8-A16F-9334AF7A290A}" destId="{197F68B4-669E-434A-824C-11603E0ECB23}" srcOrd="5" destOrd="0" presId="urn:microsoft.com/office/officeart/2008/layout/LinedList"/>
    <dgm:cxn modelId="{7D871C88-FDB7-40B5-AE86-0F9C224D5FF8}" type="presParOf" srcId="{197F68B4-669E-434A-824C-11603E0ECB23}" destId="{C65579FC-7BC4-457B-9DD9-89DD4107557C}" srcOrd="0" destOrd="0" presId="urn:microsoft.com/office/officeart/2008/layout/LinedList"/>
    <dgm:cxn modelId="{C078E63A-387D-4D2C-BF4A-0D7C6839414E}" type="presParOf" srcId="{197F68B4-669E-434A-824C-11603E0ECB23}" destId="{98A8166A-1495-4B41-ABD9-AAC5BC476DAE}" srcOrd="1" destOrd="0" presId="urn:microsoft.com/office/officeart/2008/layout/LinedList"/>
    <dgm:cxn modelId="{8F56CFD8-5F59-4EB3-8661-3E081BA647C4}" type="presParOf" srcId="{1216A880-95F8-4AD8-A16F-9334AF7A290A}" destId="{F5149F1E-547B-4244-809B-E2C8221C0AE2}" srcOrd="6" destOrd="0" presId="urn:microsoft.com/office/officeart/2008/layout/LinedList"/>
    <dgm:cxn modelId="{A960DC19-0EA9-400D-92C4-D6CB7D04F925}" type="presParOf" srcId="{1216A880-95F8-4AD8-A16F-9334AF7A290A}" destId="{E0079D5D-051D-4F9D-8B0D-4E1A1567119F}" srcOrd="7" destOrd="0" presId="urn:microsoft.com/office/officeart/2008/layout/LinedList"/>
    <dgm:cxn modelId="{EDF6A1B1-27E7-4AFB-8A79-5F53A89690C4}" type="presParOf" srcId="{E0079D5D-051D-4F9D-8B0D-4E1A1567119F}" destId="{1D61E439-E2EB-4241-9E49-CE2A22AC2011}" srcOrd="0" destOrd="0" presId="urn:microsoft.com/office/officeart/2008/layout/LinedList"/>
    <dgm:cxn modelId="{E8E8A66A-EFEE-471C-8DD4-A65BF969BF2A}" type="presParOf" srcId="{E0079D5D-051D-4F9D-8B0D-4E1A1567119F}" destId="{0F592F37-7156-4CED-B854-E21A7830CEA3}" srcOrd="1" destOrd="0" presId="urn:microsoft.com/office/officeart/2008/layout/LinedList"/>
    <dgm:cxn modelId="{564D5DAB-4D08-4A43-B87F-145C4B885DD5}" type="presParOf" srcId="{1216A880-95F8-4AD8-A16F-9334AF7A290A}" destId="{28A434CA-729A-4558-A840-65BBF39A3AB2}" srcOrd="8" destOrd="0" presId="urn:microsoft.com/office/officeart/2008/layout/LinedList"/>
    <dgm:cxn modelId="{0F8232D8-3868-493E-B741-4E01A15AB9DD}" type="presParOf" srcId="{1216A880-95F8-4AD8-A16F-9334AF7A290A}" destId="{CACD3AFF-B88F-48BA-98BF-A3174FE8DB0B}" srcOrd="9" destOrd="0" presId="urn:microsoft.com/office/officeart/2008/layout/LinedList"/>
    <dgm:cxn modelId="{5E125983-3986-4A7D-8B12-C98F4495743E}" type="presParOf" srcId="{CACD3AFF-B88F-48BA-98BF-A3174FE8DB0B}" destId="{939BE76E-AB9D-42F8-8A2C-FA4061E1BE82}" srcOrd="0" destOrd="0" presId="urn:microsoft.com/office/officeart/2008/layout/LinedList"/>
    <dgm:cxn modelId="{0C8D817E-07DC-44BF-978C-1797316EB45B}" type="presParOf" srcId="{CACD3AFF-B88F-48BA-98BF-A3174FE8DB0B}" destId="{F254278F-4429-41C0-BDBF-41C125B62B00}" srcOrd="1" destOrd="0" presId="urn:microsoft.com/office/officeart/2008/layout/LinedList"/>
    <dgm:cxn modelId="{6F41363E-4658-4A1B-853E-146D97A05A13}" type="presParOf" srcId="{1216A880-95F8-4AD8-A16F-9334AF7A290A}" destId="{CFCB7D5D-6F22-4F0E-A028-5E794E784C13}" srcOrd="10" destOrd="0" presId="urn:microsoft.com/office/officeart/2008/layout/LinedList"/>
    <dgm:cxn modelId="{2FB825D6-184F-4184-B52C-B69E8A6741A8}" type="presParOf" srcId="{1216A880-95F8-4AD8-A16F-9334AF7A290A}" destId="{58C517C0-2286-4DD2-B0E8-452EFEB58F0E}" srcOrd="11" destOrd="0" presId="urn:microsoft.com/office/officeart/2008/layout/LinedList"/>
    <dgm:cxn modelId="{67E1F973-7A5E-40D3-8870-3DA8409C2155}" type="presParOf" srcId="{58C517C0-2286-4DD2-B0E8-452EFEB58F0E}" destId="{32694767-0B64-4097-A98B-B3EB5C29542E}" srcOrd="0" destOrd="0" presId="urn:microsoft.com/office/officeart/2008/layout/LinedList"/>
    <dgm:cxn modelId="{DA490A1D-9E9A-4588-A7FB-F6F5D6BD5E44}" type="presParOf" srcId="{58C517C0-2286-4DD2-B0E8-452EFEB58F0E}" destId="{AB6C4268-8FB0-4192-8215-E033AC8A8D3A}" srcOrd="1" destOrd="0" presId="urn:microsoft.com/office/officeart/2008/layout/LinedList"/>
    <dgm:cxn modelId="{13A50051-E37B-4319-AA80-DCFCE9285C85}" type="presParOf" srcId="{1216A880-95F8-4AD8-A16F-9334AF7A290A}" destId="{766628C6-90CB-4321-8878-52AF62FA232A}" srcOrd="12" destOrd="0" presId="urn:microsoft.com/office/officeart/2008/layout/LinedList"/>
    <dgm:cxn modelId="{9621754D-7BC0-45E5-B3B9-D88BC08F0D64}" type="presParOf" srcId="{1216A880-95F8-4AD8-A16F-9334AF7A290A}" destId="{1E7B837C-8269-4370-9691-D0B2C5DE19C9}" srcOrd="13" destOrd="0" presId="urn:microsoft.com/office/officeart/2008/layout/LinedList"/>
    <dgm:cxn modelId="{F48D8528-79F8-4214-987B-A0AB49321150}" type="presParOf" srcId="{1E7B837C-8269-4370-9691-D0B2C5DE19C9}" destId="{C0099E55-9739-41E3-AA1B-0BD39C1F0857}" srcOrd="0" destOrd="0" presId="urn:microsoft.com/office/officeart/2008/layout/LinedList"/>
    <dgm:cxn modelId="{C97476D4-A34B-40D6-85AA-AD0304AE6577}" type="presParOf" srcId="{1E7B837C-8269-4370-9691-D0B2C5DE19C9}" destId="{49BED09C-0478-4D50-B9A5-2B09E08C017F}"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00A6D0-4412-4FF5-954B-C9CF87B09E4A}">
      <dsp:nvSpPr>
        <dsp:cNvPr id="0" name=""/>
        <dsp:cNvSpPr/>
      </dsp:nvSpPr>
      <dsp:spPr>
        <a:xfrm>
          <a:off x="0" y="589"/>
          <a:ext cx="5398337"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33A92C-24B9-4359-B89D-FD586F2A0922}">
      <dsp:nvSpPr>
        <dsp:cNvPr id="0" name=""/>
        <dsp:cNvSpPr/>
      </dsp:nvSpPr>
      <dsp:spPr>
        <a:xfrm>
          <a:off x="0" y="589"/>
          <a:ext cx="5398337" cy="689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pl-PL" sz="3000" b="1" kern="1200"/>
            <a:t>"Reduta Ordona", </a:t>
          </a:r>
          <a:endParaRPr lang="en-US" sz="3000" kern="1200"/>
        </a:p>
      </dsp:txBody>
      <dsp:txXfrm>
        <a:off x="0" y="589"/>
        <a:ext cx="5398337" cy="689737"/>
      </dsp:txXfrm>
    </dsp:sp>
    <dsp:sp modelId="{A79E8507-B3BD-41EC-969C-9EBCD20705EF}">
      <dsp:nvSpPr>
        <dsp:cNvPr id="0" name=""/>
        <dsp:cNvSpPr/>
      </dsp:nvSpPr>
      <dsp:spPr>
        <a:xfrm>
          <a:off x="0" y="690327"/>
          <a:ext cx="5398337"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EC5800-24DC-46BE-B7D7-E0AAF6A7C143}">
      <dsp:nvSpPr>
        <dsp:cNvPr id="0" name=""/>
        <dsp:cNvSpPr/>
      </dsp:nvSpPr>
      <dsp:spPr>
        <a:xfrm>
          <a:off x="0" y="690327"/>
          <a:ext cx="5398337" cy="689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pl-PL" sz="3000" b="1" kern="1200"/>
            <a:t>"Sonety krymskie",</a:t>
          </a:r>
          <a:endParaRPr lang="en-US" sz="3000" kern="1200"/>
        </a:p>
      </dsp:txBody>
      <dsp:txXfrm>
        <a:off x="0" y="690327"/>
        <a:ext cx="5398337" cy="689737"/>
      </dsp:txXfrm>
    </dsp:sp>
    <dsp:sp modelId="{C4542141-8C28-4FFB-B14D-1C2C89C75C89}">
      <dsp:nvSpPr>
        <dsp:cNvPr id="0" name=""/>
        <dsp:cNvSpPr/>
      </dsp:nvSpPr>
      <dsp:spPr>
        <a:xfrm>
          <a:off x="0" y="1380065"/>
          <a:ext cx="5398337"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5579FC-7BC4-457B-9DD9-89DD4107557C}">
      <dsp:nvSpPr>
        <dsp:cNvPr id="0" name=""/>
        <dsp:cNvSpPr/>
      </dsp:nvSpPr>
      <dsp:spPr>
        <a:xfrm>
          <a:off x="0" y="1380065"/>
          <a:ext cx="5398337" cy="689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pl-PL" sz="3000" b="1" kern="1200"/>
            <a:t>"Oda do młodości",</a:t>
          </a:r>
          <a:endParaRPr lang="en-US" sz="3000" kern="1200"/>
        </a:p>
      </dsp:txBody>
      <dsp:txXfrm>
        <a:off x="0" y="1380065"/>
        <a:ext cx="5398337" cy="689737"/>
      </dsp:txXfrm>
    </dsp:sp>
    <dsp:sp modelId="{F5149F1E-547B-4244-809B-E2C8221C0AE2}">
      <dsp:nvSpPr>
        <dsp:cNvPr id="0" name=""/>
        <dsp:cNvSpPr/>
      </dsp:nvSpPr>
      <dsp:spPr>
        <a:xfrm>
          <a:off x="0" y="2069803"/>
          <a:ext cx="5398337"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61E439-E2EB-4241-9E49-CE2A22AC2011}">
      <dsp:nvSpPr>
        <dsp:cNvPr id="0" name=""/>
        <dsp:cNvSpPr/>
      </dsp:nvSpPr>
      <dsp:spPr>
        <a:xfrm>
          <a:off x="0" y="2069803"/>
          <a:ext cx="5398337" cy="689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pl-PL" sz="3000" b="1" kern="1200"/>
            <a:t>poem "Do M***", </a:t>
          </a:r>
          <a:endParaRPr lang="en-US" sz="3000" kern="1200"/>
        </a:p>
      </dsp:txBody>
      <dsp:txXfrm>
        <a:off x="0" y="2069803"/>
        <a:ext cx="5398337" cy="689737"/>
      </dsp:txXfrm>
    </dsp:sp>
    <dsp:sp modelId="{28A434CA-729A-4558-A840-65BBF39A3AB2}">
      <dsp:nvSpPr>
        <dsp:cNvPr id="0" name=""/>
        <dsp:cNvSpPr/>
      </dsp:nvSpPr>
      <dsp:spPr>
        <a:xfrm>
          <a:off x="0" y="2759541"/>
          <a:ext cx="5398337"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9BE76E-AB9D-42F8-8A2C-FA4061E1BE82}">
      <dsp:nvSpPr>
        <dsp:cNvPr id="0" name=""/>
        <dsp:cNvSpPr/>
      </dsp:nvSpPr>
      <dsp:spPr>
        <a:xfrm>
          <a:off x="0" y="2759541"/>
          <a:ext cx="5398337" cy="689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pl-PL" sz="3000" b="1" kern="1200"/>
            <a:t>"Konrad Wallenrod", </a:t>
          </a:r>
          <a:endParaRPr lang="en-US" sz="3000" kern="1200"/>
        </a:p>
      </dsp:txBody>
      <dsp:txXfrm>
        <a:off x="0" y="2759541"/>
        <a:ext cx="5398337" cy="689737"/>
      </dsp:txXfrm>
    </dsp:sp>
    <dsp:sp modelId="{CFCB7D5D-6F22-4F0E-A028-5E794E784C13}">
      <dsp:nvSpPr>
        <dsp:cNvPr id="0" name=""/>
        <dsp:cNvSpPr/>
      </dsp:nvSpPr>
      <dsp:spPr>
        <a:xfrm>
          <a:off x="0" y="3449279"/>
          <a:ext cx="5398337"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694767-0B64-4097-A98B-B3EB5C29542E}">
      <dsp:nvSpPr>
        <dsp:cNvPr id="0" name=""/>
        <dsp:cNvSpPr/>
      </dsp:nvSpPr>
      <dsp:spPr>
        <a:xfrm>
          <a:off x="0" y="3449279"/>
          <a:ext cx="5398337" cy="689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pl-PL" sz="3000" b="1" kern="1200"/>
            <a:t>"Dziady" ,</a:t>
          </a:r>
          <a:endParaRPr lang="en-US" sz="3000" kern="1200"/>
        </a:p>
      </dsp:txBody>
      <dsp:txXfrm>
        <a:off x="0" y="3449279"/>
        <a:ext cx="5398337" cy="689737"/>
      </dsp:txXfrm>
    </dsp:sp>
    <dsp:sp modelId="{766628C6-90CB-4321-8878-52AF62FA232A}">
      <dsp:nvSpPr>
        <dsp:cNvPr id="0" name=""/>
        <dsp:cNvSpPr/>
      </dsp:nvSpPr>
      <dsp:spPr>
        <a:xfrm>
          <a:off x="0" y="4139017"/>
          <a:ext cx="5398337"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099E55-9739-41E3-AA1B-0BD39C1F0857}">
      <dsp:nvSpPr>
        <dsp:cNvPr id="0" name=""/>
        <dsp:cNvSpPr/>
      </dsp:nvSpPr>
      <dsp:spPr>
        <a:xfrm>
          <a:off x="0" y="4139017"/>
          <a:ext cx="5398337" cy="689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pl-PL" sz="3000" b="1" kern="1200"/>
            <a:t>"Pan Tadeusz"</a:t>
          </a:r>
          <a:r>
            <a:rPr lang="pl-PL" sz="3000" kern="1200"/>
            <a:t>.</a:t>
          </a:r>
          <a:endParaRPr lang="en-US" sz="3000" kern="1200"/>
        </a:p>
      </dsp:txBody>
      <dsp:txXfrm>
        <a:off x="0" y="4139017"/>
        <a:ext cx="5398337" cy="68973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xmlns="" id="{5CD60141-EEBD-4EC1-8E34-0344C16A18A2}"/>
              </a:ext>
              <a:ext uri="{C183D7F6-B498-43B3-948B-1728B52AA6E4}">
                <adec:decorative xmlns:adec="http://schemas.microsoft.com/office/drawing/2017/decorative" xmlns="" val="1"/>
              </a:ext>
            </a:extLst>
          </p:cNvPr>
          <p:cNvSpPr/>
          <p:nvPr/>
        </p:nvSpPr>
        <p:spPr>
          <a:xfrm>
            <a:off x="5318308" y="0"/>
            <a:ext cx="6873692" cy="6858000"/>
          </a:xfrm>
          <a:custGeom>
            <a:avLst/>
            <a:gdLst>
              <a:gd name="connsiteX0" fmla="*/ 11328900 w 12192000"/>
              <a:gd name="connsiteY0" fmla="*/ 0 h 6858000"/>
              <a:gd name="connsiteX1" fmla="*/ 12192000 w 12192000"/>
              <a:gd name="connsiteY1" fmla="*/ 0 h 6858000"/>
              <a:gd name="connsiteX2" fmla="*/ 12192000 w 12192000"/>
              <a:gd name="connsiteY2" fmla="*/ 6858000 h 6858000"/>
              <a:gd name="connsiteX3" fmla="*/ 5318308 w 12192000"/>
              <a:gd name="connsiteY3" fmla="*/ 6858000 h 6858000"/>
              <a:gd name="connsiteX4" fmla="*/ 11328897 w 12192000"/>
              <a:gd name="connsiteY4" fmla="*/ 4 h 6858000"/>
              <a:gd name="connsiteX5" fmla="*/ 11328898 w 12192000"/>
              <a:gd name="connsiteY5" fmla="*/ 2 h 6858000"/>
              <a:gd name="connsiteX6" fmla="*/ 0 w 12192000"/>
              <a:gd name="connsiteY6" fmla="*/ 0 h 6858000"/>
              <a:gd name="connsiteX7" fmla="*/ 6700 w 12192000"/>
              <a:gd name="connsiteY7" fmla="*/ 0 h 6858000"/>
              <a:gd name="connsiteX8" fmla="*/ 6700 w 12192000"/>
              <a:gd name="connsiteY8" fmla="*/ 6858000 h 6858000"/>
              <a:gd name="connsiteX9" fmla="*/ 0 w 12192000"/>
              <a:gd name="connsiteY9" fmla="*/ 6858000 h 6858000"/>
              <a:gd name="connsiteX0" fmla="*/ 11328900 w 12192000"/>
              <a:gd name="connsiteY0" fmla="*/ 0 h 6858000"/>
              <a:gd name="connsiteX1" fmla="*/ 12192000 w 12192000"/>
              <a:gd name="connsiteY1" fmla="*/ 0 h 6858000"/>
              <a:gd name="connsiteX2" fmla="*/ 12192000 w 12192000"/>
              <a:gd name="connsiteY2" fmla="*/ 6858000 h 6858000"/>
              <a:gd name="connsiteX3" fmla="*/ 5318308 w 12192000"/>
              <a:gd name="connsiteY3" fmla="*/ 6858000 h 6858000"/>
              <a:gd name="connsiteX4" fmla="*/ 11328897 w 12192000"/>
              <a:gd name="connsiteY4" fmla="*/ 4 h 6858000"/>
              <a:gd name="connsiteX5" fmla="*/ 11328898 w 12192000"/>
              <a:gd name="connsiteY5" fmla="*/ 2 h 6858000"/>
              <a:gd name="connsiteX6" fmla="*/ 11328900 w 12192000"/>
              <a:gd name="connsiteY6" fmla="*/ 0 h 6858000"/>
              <a:gd name="connsiteX7" fmla="*/ 0 w 12192000"/>
              <a:gd name="connsiteY7" fmla="*/ 6858000 h 6858000"/>
              <a:gd name="connsiteX8" fmla="*/ 6700 w 12192000"/>
              <a:gd name="connsiteY8" fmla="*/ 0 h 6858000"/>
              <a:gd name="connsiteX9" fmla="*/ 6700 w 12192000"/>
              <a:gd name="connsiteY9" fmla="*/ 6858000 h 6858000"/>
              <a:gd name="connsiteX10" fmla="*/ 0 w 12192000"/>
              <a:gd name="connsiteY10" fmla="*/ 6858000 h 6858000"/>
              <a:gd name="connsiteX0" fmla="*/ 11322200 w 12185300"/>
              <a:gd name="connsiteY0" fmla="*/ 0 h 6858000"/>
              <a:gd name="connsiteX1" fmla="*/ 12185300 w 12185300"/>
              <a:gd name="connsiteY1" fmla="*/ 0 h 6858000"/>
              <a:gd name="connsiteX2" fmla="*/ 12185300 w 12185300"/>
              <a:gd name="connsiteY2" fmla="*/ 6858000 h 6858000"/>
              <a:gd name="connsiteX3" fmla="*/ 5311608 w 12185300"/>
              <a:gd name="connsiteY3" fmla="*/ 6858000 h 6858000"/>
              <a:gd name="connsiteX4" fmla="*/ 11322197 w 12185300"/>
              <a:gd name="connsiteY4" fmla="*/ 4 h 6858000"/>
              <a:gd name="connsiteX5" fmla="*/ 11322198 w 12185300"/>
              <a:gd name="connsiteY5" fmla="*/ 2 h 6858000"/>
              <a:gd name="connsiteX6" fmla="*/ 11322200 w 12185300"/>
              <a:gd name="connsiteY6" fmla="*/ 0 h 6858000"/>
              <a:gd name="connsiteX7" fmla="*/ 0 w 12185300"/>
              <a:gd name="connsiteY7" fmla="*/ 6858000 h 6858000"/>
              <a:gd name="connsiteX8" fmla="*/ 0 w 12185300"/>
              <a:gd name="connsiteY8" fmla="*/ 0 h 6858000"/>
              <a:gd name="connsiteX9" fmla="*/ 0 w 12185300"/>
              <a:gd name="connsiteY9" fmla="*/ 6858000 h 6858000"/>
              <a:gd name="connsiteX0" fmla="*/ 6010592 w 6873692"/>
              <a:gd name="connsiteY0" fmla="*/ 0 h 6858000"/>
              <a:gd name="connsiteX1" fmla="*/ 6873692 w 6873692"/>
              <a:gd name="connsiteY1" fmla="*/ 0 h 6858000"/>
              <a:gd name="connsiteX2" fmla="*/ 6873692 w 6873692"/>
              <a:gd name="connsiteY2" fmla="*/ 6858000 h 6858000"/>
              <a:gd name="connsiteX3" fmla="*/ 0 w 6873692"/>
              <a:gd name="connsiteY3" fmla="*/ 6858000 h 6858000"/>
              <a:gd name="connsiteX4" fmla="*/ 6010589 w 6873692"/>
              <a:gd name="connsiteY4" fmla="*/ 4 h 6858000"/>
              <a:gd name="connsiteX5" fmla="*/ 6010590 w 6873692"/>
              <a:gd name="connsiteY5" fmla="*/ 2 h 6858000"/>
              <a:gd name="connsiteX6" fmla="*/ 6010592 w 6873692"/>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73692" h="6858000">
                <a:moveTo>
                  <a:pt x="6010592" y="0"/>
                </a:moveTo>
                <a:lnTo>
                  <a:pt x="6873692" y="0"/>
                </a:lnTo>
                <a:lnTo>
                  <a:pt x="6873692" y="6858000"/>
                </a:lnTo>
                <a:lnTo>
                  <a:pt x="0" y="6858000"/>
                </a:lnTo>
                <a:lnTo>
                  <a:pt x="6010589" y="4"/>
                </a:lnTo>
                <a:cubicBezTo>
                  <a:pt x="6010589" y="3"/>
                  <a:pt x="6010590" y="3"/>
                  <a:pt x="6010590" y="2"/>
                </a:cubicBezTo>
                <a:lnTo>
                  <a:pt x="6010592" y="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A65FCBBA-905A-4FD1-BFBA-F3EE6DA264E0}"/>
              </a:ext>
            </a:extLst>
          </p:cNvPr>
          <p:cNvSpPr>
            <a:spLocks noGrp="1"/>
          </p:cNvSpPr>
          <p:nvPr>
            <p:ph type="ctrTitle"/>
          </p:nvPr>
        </p:nvSpPr>
        <p:spPr>
          <a:xfrm>
            <a:off x="1143000" y="1181098"/>
            <a:ext cx="8986580" cy="2832404"/>
          </a:xfrm>
        </p:spPr>
        <p:txBody>
          <a:bodyPr anchor="t">
            <a:normAutofit/>
          </a:bodyPr>
          <a:lstStyle>
            <a:lvl1pPr algn="l">
              <a:lnSpc>
                <a:spcPct val="100000"/>
              </a:lnSpc>
              <a:defRPr sz="4800" cap="all" spc="300" baseline="0"/>
            </a:lvl1pPr>
          </a:lstStyle>
          <a:p>
            <a:r>
              <a:rPr lang="en-US" dirty="0"/>
              <a:t>Click to edit Master title style</a:t>
            </a:r>
          </a:p>
        </p:txBody>
      </p:sp>
      <p:sp>
        <p:nvSpPr>
          <p:cNvPr id="3" name="Subtitle 2">
            <a:extLst>
              <a:ext uri="{FF2B5EF4-FFF2-40B4-BE49-F238E27FC236}">
                <a16:creationId xmlns:a16="http://schemas.microsoft.com/office/drawing/2014/main" xmlns="" id="{13DD287E-F1C8-463F-8429-D1B5B1582520}"/>
              </a:ext>
            </a:extLst>
          </p:cNvPr>
          <p:cNvSpPr>
            <a:spLocks noGrp="1"/>
          </p:cNvSpPr>
          <p:nvPr>
            <p:ph type="subTitle" idx="1"/>
          </p:nvPr>
        </p:nvSpPr>
        <p:spPr>
          <a:xfrm>
            <a:off x="1143000" y="5463522"/>
            <a:ext cx="8986580" cy="650311"/>
          </a:xfrm>
        </p:spPr>
        <p:txBody>
          <a:bodyPr>
            <a:normAutofit/>
          </a:bodyPr>
          <a:lstStyle>
            <a:lvl1pPr marL="0" indent="0" algn="l">
              <a:lnSpc>
                <a:spcPct val="10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xmlns="" id="{A81F44ED-7973-4A99-B2CA-A8962BCE0D5D}"/>
              </a:ext>
            </a:extLst>
          </p:cNvPr>
          <p:cNvSpPr>
            <a:spLocks noGrp="1"/>
          </p:cNvSpPr>
          <p:nvPr>
            <p:ph type="dt" sz="half" idx="10"/>
          </p:nvPr>
        </p:nvSpPr>
        <p:spPr/>
        <p:txBody>
          <a:bodyPr/>
          <a:lstStyle/>
          <a:p>
            <a:fld id="{3CADBD16-5BFB-4D9F-9646-C75D1B53BBB6}" type="datetimeFigureOut">
              <a:rPr lang="en-US" smtClean="0"/>
              <a:pPr/>
              <a:t>3/27/2023</a:t>
            </a:fld>
            <a:endParaRPr lang="en-US"/>
          </a:p>
        </p:txBody>
      </p:sp>
      <p:sp>
        <p:nvSpPr>
          <p:cNvPr id="5" name="Footer Placeholder 4">
            <a:extLst>
              <a:ext uri="{FF2B5EF4-FFF2-40B4-BE49-F238E27FC236}">
                <a16:creationId xmlns:a16="http://schemas.microsoft.com/office/drawing/2014/main" xmlns="" id="{08DF96F2-D6BE-49AC-A605-5AE87C3F2F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817FC50-B13C-4B63-AE64-F71A6EDE63B6}"/>
              </a:ext>
            </a:extLst>
          </p:cNvPr>
          <p:cNvSpPr>
            <a:spLocks noGrp="1"/>
          </p:cNvSpPr>
          <p:nvPr>
            <p:ph type="sldNum" sz="quarter" idx="12"/>
          </p:nvPr>
        </p:nvSpPr>
        <p:spPr/>
        <p:txBody>
          <a:bodyPr/>
          <a:lstStyle/>
          <a:p>
            <a:fld id="{C0722274-0FAA-4649-AA4E-4210F4F32167}" type="slidenum">
              <a:rPr lang="en-US" smtClean="0"/>
              <a:pPr/>
              <a:t>‹#›</a:t>
            </a:fld>
            <a:endParaRPr lang="en-US"/>
          </a:p>
        </p:txBody>
      </p:sp>
      <p:cxnSp>
        <p:nvCxnSpPr>
          <p:cNvPr id="12" name="Straight Connector 11">
            <a:extLst>
              <a:ext uri="{FF2B5EF4-FFF2-40B4-BE49-F238E27FC236}">
                <a16:creationId xmlns:a16="http://schemas.microsoft.com/office/drawing/2014/main" xmlns="" id="{4C75A547-BCD1-42BE-966E-53CA0AB93165}"/>
              </a:ext>
            </a:extLst>
          </p:cNvPr>
          <p:cNvCxnSpPr>
            <a:cxnSpLocks/>
          </p:cNvCxnSpPr>
          <p:nvPr/>
        </p:nvCxnSpPr>
        <p:spPr>
          <a:xfrm>
            <a:off x="1188357" y="5151666"/>
            <a:ext cx="98225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440169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5A3BF2-BCE9-47D7-B1C0-1F0E4936B6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92722E9-C3E4-48AF-996A-495AE659FA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9C9E516-382B-4845-93BF-20C16EE0DB05}"/>
              </a:ext>
            </a:extLst>
          </p:cNvPr>
          <p:cNvSpPr>
            <a:spLocks noGrp="1"/>
          </p:cNvSpPr>
          <p:nvPr>
            <p:ph type="dt" sz="half" idx="10"/>
          </p:nvPr>
        </p:nvSpPr>
        <p:spPr/>
        <p:txBody>
          <a:bodyPr/>
          <a:lstStyle/>
          <a:p>
            <a:fld id="{3CADBD16-5BFB-4D9F-9646-C75D1B53BBB6}" type="datetimeFigureOut">
              <a:rPr lang="en-US" smtClean="0"/>
              <a:pPr/>
              <a:t>3/27/2023</a:t>
            </a:fld>
            <a:endParaRPr lang="en-US"/>
          </a:p>
        </p:txBody>
      </p:sp>
      <p:sp>
        <p:nvSpPr>
          <p:cNvPr id="5" name="Footer Placeholder 4">
            <a:extLst>
              <a:ext uri="{FF2B5EF4-FFF2-40B4-BE49-F238E27FC236}">
                <a16:creationId xmlns:a16="http://schemas.microsoft.com/office/drawing/2014/main" xmlns="" id="{EAB96E16-F168-442A-843C-5D490D54B0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9A61BEA-A969-437A-BD8B-CB1B709AD430}"/>
              </a:ext>
            </a:extLst>
          </p:cNvPr>
          <p:cNvSpPr>
            <a:spLocks noGrp="1"/>
          </p:cNvSpPr>
          <p:nvPr>
            <p:ph type="sldNum" sz="quarter" idx="12"/>
          </p:nvPr>
        </p:nvSpPr>
        <p:spPr/>
        <p:txBody>
          <a:bodyPr/>
          <a:lstStyle/>
          <a:p>
            <a:fld id="{C0722274-0FAA-4649-AA4E-4210F4F32167}" type="slidenum">
              <a:rPr lang="en-US" smtClean="0"/>
              <a:pPr/>
              <a:t>‹#›</a:t>
            </a:fld>
            <a:endParaRPr lang="en-US"/>
          </a:p>
        </p:txBody>
      </p:sp>
    </p:spTree>
    <p:extLst>
      <p:ext uri="{BB962C8B-B14F-4D97-AF65-F5344CB8AC3E}">
        <p14:creationId xmlns:p14="http://schemas.microsoft.com/office/powerpoint/2010/main" xmlns="" val="4075376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6528449-3E11-45FF-BF3A-651867603E75}"/>
              </a:ext>
            </a:extLst>
          </p:cNvPr>
          <p:cNvSpPr>
            <a:spLocks noGrp="1"/>
          </p:cNvSpPr>
          <p:nvPr>
            <p:ph type="title" orient="vert"/>
          </p:nvPr>
        </p:nvSpPr>
        <p:spPr>
          <a:xfrm>
            <a:off x="8572500" y="870625"/>
            <a:ext cx="2476499" cy="5029201"/>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xmlns="" id="{AFC0EAB0-2DFA-4CBA-86B1-1826EF523D4D}"/>
              </a:ext>
            </a:extLst>
          </p:cNvPr>
          <p:cNvSpPr>
            <a:spLocks noGrp="1"/>
          </p:cNvSpPr>
          <p:nvPr>
            <p:ph type="body" orient="vert" idx="1"/>
          </p:nvPr>
        </p:nvSpPr>
        <p:spPr>
          <a:xfrm>
            <a:off x="1143000" y="870625"/>
            <a:ext cx="7324928" cy="502920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DFA22F89-E1F5-45D7-945A-8A2886C4BA59}"/>
              </a:ext>
            </a:extLst>
          </p:cNvPr>
          <p:cNvSpPr>
            <a:spLocks noGrp="1"/>
          </p:cNvSpPr>
          <p:nvPr>
            <p:ph type="dt" sz="half" idx="10"/>
          </p:nvPr>
        </p:nvSpPr>
        <p:spPr/>
        <p:txBody>
          <a:bodyPr/>
          <a:lstStyle/>
          <a:p>
            <a:fld id="{3CADBD16-5BFB-4D9F-9646-C75D1B53BBB6}" type="datetimeFigureOut">
              <a:rPr lang="en-US" smtClean="0"/>
              <a:pPr/>
              <a:t>3/27/2023</a:t>
            </a:fld>
            <a:endParaRPr lang="en-US"/>
          </a:p>
        </p:txBody>
      </p:sp>
      <p:sp>
        <p:nvSpPr>
          <p:cNvPr id="5" name="Footer Placeholder 4">
            <a:extLst>
              <a:ext uri="{FF2B5EF4-FFF2-40B4-BE49-F238E27FC236}">
                <a16:creationId xmlns:a16="http://schemas.microsoft.com/office/drawing/2014/main" xmlns="" id="{637E7E82-5FB8-4289-AD0C-0BA788E147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45A4046-1A2C-41F5-A177-1C3919C20569}"/>
              </a:ext>
            </a:extLst>
          </p:cNvPr>
          <p:cNvSpPr>
            <a:spLocks noGrp="1"/>
          </p:cNvSpPr>
          <p:nvPr>
            <p:ph type="sldNum" sz="quarter" idx="12"/>
          </p:nvPr>
        </p:nvSpPr>
        <p:spPr/>
        <p:txBody>
          <a:bodyPr/>
          <a:lstStyle/>
          <a:p>
            <a:fld id="{C0722274-0FAA-4649-AA4E-4210F4F32167}" type="slidenum">
              <a:rPr lang="en-US" smtClean="0"/>
              <a:pPr/>
              <a:t>‹#›</a:t>
            </a:fld>
            <a:endParaRPr lang="en-US"/>
          </a:p>
        </p:txBody>
      </p:sp>
    </p:spTree>
    <p:extLst>
      <p:ext uri="{BB962C8B-B14F-4D97-AF65-F5344CB8AC3E}">
        <p14:creationId xmlns:p14="http://schemas.microsoft.com/office/powerpoint/2010/main" xmlns="" val="3739005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ECD6F3-88F1-4195-8395-57AA096BB3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ED8D06C-EB08-40B3-AFB3-A62F441122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103962F-B413-4C4C-A490-724DDB9E7DB9}"/>
              </a:ext>
            </a:extLst>
          </p:cNvPr>
          <p:cNvSpPr>
            <a:spLocks noGrp="1"/>
          </p:cNvSpPr>
          <p:nvPr>
            <p:ph type="dt" sz="half" idx="10"/>
          </p:nvPr>
        </p:nvSpPr>
        <p:spPr/>
        <p:txBody>
          <a:bodyPr/>
          <a:lstStyle/>
          <a:p>
            <a:fld id="{3CADBD16-5BFB-4D9F-9646-C75D1B53BBB6}" type="datetimeFigureOut">
              <a:rPr lang="en-US" smtClean="0"/>
              <a:pPr/>
              <a:t>3/27/2023</a:t>
            </a:fld>
            <a:endParaRPr lang="en-US"/>
          </a:p>
        </p:txBody>
      </p:sp>
      <p:sp>
        <p:nvSpPr>
          <p:cNvPr id="5" name="Footer Placeholder 4">
            <a:extLst>
              <a:ext uri="{FF2B5EF4-FFF2-40B4-BE49-F238E27FC236}">
                <a16:creationId xmlns:a16="http://schemas.microsoft.com/office/drawing/2014/main" xmlns="" id="{02871813-4E87-4C04-835D-76246010B0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A922BA3-033C-491E-A045-F0052AC19A8C}"/>
              </a:ext>
            </a:extLst>
          </p:cNvPr>
          <p:cNvSpPr>
            <a:spLocks noGrp="1"/>
          </p:cNvSpPr>
          <p:nvPr>
            <p:ph type="sldNum" sz="quarter" idx="12"/>
          </p:nvPr>
        </p:nvSpPr>
        <p:spPr/>
        <p:txBody>
          <a:bodyPr/>
          <a:lstStyle/>
          <a:p>
            <a:fld id="{C0722274-0FAA-4649-AA4E-4210F4F32167}" type="slidenum">
              <a:rPr lang="en-US" smtClean="0"/>
              <a:pPr/>
              <a:t>‹#›</a:t>
            </a:fld>
            <a:endParaRPr lang="en-US"/>
          </a:p>
        </p:txBody>
      </p:sp>
    </p:spTree>
    <p:extLst>
      <p:ext uri="{BB962C8B-B14F-4D97-AF65-F5344CB8AC3E}">
        <p14:creationId xmlns:p14="http://schemas.microsoft.com/office/powerpoint/2010/main" xmlns="" val="4053977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FE19AD-2EDD-4B4F-9F9E-46A4441847A6}"/>
              </a:ext>
            </a:extLst>
          </p:cNvPr>
          <p:cNvSpPr>
            <a:spLocks noGrp="1"/>
          </p:cNvSpPr>
          <p:nvPr>
            <p:ph type="title"/>
          </p:nvPr>
        </p:nvSpPr>
        <p:spPr>
          <a:xfrm>
            <a:off x="1143000" y="1709738"/>
            <a:ext cx="8520952" cy="2852737"/>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xmlns="" id="{00EE5927-21D5-4EBA-A112-CAD1BD38BCB1}"/>
              </a:ext>
            </a:extLst>
          </p:cNvPr>
          <p:cNvSpPr>
            <a:spLocks noGrp="1"/>
          </p:cNvSpPr>
          <p:nvPr>
            <p:ph type="body" idx="1"/>
          </p:nvPr>
        </p:nvSpPr>
        <p:spPr>
          <a:xfrm>
            <a:off x="1143000" y="4589466"/>
            <a:ext cx="8520952" cy="813266"/>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xmlns="" id="{4CEF0D16-9D87-4D76-A5A5-534E24B7DD25}"/>
              </a:ext>
            </a:extLst>
          </p:cNvPr>
          <p:cNvSpPr>
            <a:spLocks noGrp="1"/>
          </p:cNvSpPr>
          <p:nvPr>
            <p:ph type="dt" sz="half" idx="10"/>
          </p:nvPr>
        </p:nvSpPr>
        <p:spPr/>
        <p:txBody>
          <a:bodyPr/>
          <a:lstStyle/>
          <a:p>
            <a:fld id="{3CADBD16-5BFB-4D9F-9646-C75D1B53BBB6}" type="datetimeFigureOut">
              <a:rPr lang="en-US" smtClean="0"/>
              <a:pPr/>
              <a:t>3/27/2023</a:t>
            </a:fld>
            <a:endParaRPr lang="en-US"/>
          </a:p>
        </p:txBody>
      </p:sp>
      <p:sp>
        <p:nvSpPr>
          <p:cNvPr id="5" name="Footer Placeholder 4">
            <a:extLst>
              <a:ext uri="{FF2B5EF4-FFF2-40B4-BE49-F238E27FC236}">
                <a16:creationId xmlns:a16="http://schemas.microsoft.com/office/drawing/2014/main" xmlns="" id="{5965F387-5AAC-45D0-ABCE-B1CF4BC7E0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98AF6FE-0006-4F40-A7FB-E0FDBADF7548}"/>
              </a:ext>
            </a:extLst>
          </p:cNvPr>
          <p:cNvSpPr>
            <a:spLocks noGrp="1"/>
          </p:cNvSpPr>
          <p:nvPr>
            <p:ph type="sldNum" sz="quarter" idx="12"/>
          </p:nvPr>
        </p:nvSpPr>
        <p:spPr/>
        <p:txBody>
          <a:bodyPr/>
          <a:lstStyle/>
          <a:p>
            <a:fld id="{C0722274-0FAA-4649-AA4E-4210F4F32167}" type="slidenum">
              <a:rPr lang="en-US" smtClean="0"/>
              <a:pPr/>
              <a:t>‹#›</a:t>
            </a:fld>
            <a:endParaRPr lang="en-US"/>
          </a:p>
        </p:txBody>
      </p:sp>
    </p:spTree>
    <p:extLst>
      <p:ext uri="{BB962C8B-B14F-4D97-AF65-F5344CB8AC3E}">
        <p14:creationId xmlns:p14="http://schemas.microsoft.com/office/powerpoint/2010/main" xmlns="" val="2784944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E8AADE-587E-4574-B21B-7ABDE5A236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E2F9DA5-4DFB-4211-A58A-FFD842C27A65}"/>
              </a:ext>
            </a:extLst>
          </p:cNvPr>
          <p:cNvSpPr>
            <a:spLocks noGrp="1"/>
          </p:cNvSpPr>
          <p:nvPr>
            <p:ph sz="half" idx="1"/>
          </p:nvPr>
        </p:nvSpPr>
        <p:spPr>
          <a:xfrm>
            <a:off x="1143000" y="2339501"/>
            <a:ext cx="4798979" cy="35505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AA99F26-66AF-4614-91CE-C93A24BAC23A}"/>
              </a:ext>
            </a:extLst>
          </p:cNvPr>
          <p:cNvSpPr>
            <a:spLocks noGrp="1"/>
          </p:cNvSpPr>
          <p:nvPr>
            <p:ph sz="half" idx="2"/>
          </p:nvPr>
        </p:nvSpPr>
        <p:spPr>
          <a:xfrm>
            <a:off x="6250020" y="2339501"/>
            <a:ext cx="4798980" cy="355059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xmlns="" id="{7F8F678E-59B5-4DF9-ABCB-506B9CB701CC}"/>
              </a:ext>
            </a:extLst>
          </p:cNvPr>
          <p:cNvSpPr>
            <a:spLocks noGrp="1"/>
          </p:cNvSpPr>
          <p:nvPr>
            <p:ph type="dt" sz="half" idx="10"/>
          </p:nvPr>
        </p:nvSpPr>
        <p:spPr/>
        <p:txBody>
          <a:bodyPr/>
          <a:lstStyle/>
          <a:p>
            <a:fld id="{3CADBD16-5BFB-4D9F-9646-C75D1B53BBB6}" type="datetimeFigureOut">
              <a:rPr lang="en-US" smtClean="0"/>
              <a:pPr/>
              <a:t>3/27/2023</a:t>
            </a:fld>
            <a:endParaRPr lang="en-US"/>
          </a:p>
        </p:txBody>
      </p:sp>
      <p:sp>
        <p:nvSpPr>
          <p:cNvPr id="6" name="Footer Placeholder 5">
            <a:extLst>
              <a:ext uri="{FF2B5EF4-FFF2-40B4-BE49-F238E27FC236}">
                <a16:creationId xmlns:a16="http://schemas.microsoft.com/office/drawing/2014/main" xmlns="" id="{18B50A53-317B-444A-9BA2-F69CDBF5DA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0B269A1-B0FB-4C8F-B6AA-0718C92D3D22}"/>
              </a:ext>
            </a:extLst>
          </p:cNvPr>
          <p:cNvSpPr>
            <a:spLocks noGrp="1"/>
          </p:cNvSpPr>
          <p:nvPr>
            <p:ph type="sldNum" sz="quarter" idx="12"/>
          </p:nvPr>
        </p:nvSpPr>
        <p:spPr/>
        <p:txBody>
          <a:bodyPr/>
          <a:lstStyle/>
          <a:p>
            <a:fld id="{C0722274-0FAA-4649-AA4E-4210F4F32167}" type="slidenum">
              <a:rPr lang="en-US" smtClean="0"/>
              <a:pPr/>
              <a:t>‹#›</a:t>
            </a:fld>
            <a:endParaRPr lang="en-US"/>
          </a:p>
        </p:txBody>
      </p:sp>
    </p:spTree>
    <p:extLst>
      <p:ext uri="{BB962C8B-B14F-4D97-AF65-F5344CB8AC3E}">
        <p14:creationId xmlns:p14="http://schemas.microsoft.com/office/powerpoint/2010/main" xmlns="" val="274014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12BBBF-42B2-4A5D-B145-46983A530170}"/>
              </a:ext>
            </a:extLst>
          </p:cNvPr>
          <p:cNvSpPr>
            <a:spLocks noGrp="1"/>
          </p:cNvSpPr>
          <p:nvPr>
            <p:ph type="title"/>
          </p:nvPr>
        </p:nvSpPr>
        <p:spPr>
          <a:xfrm>
            <a:off x="1143000" y="1133272"/>
            <a:ext cx="9905999" cy="846307"/>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xmlns="" id="{E804BE44-5271-4B5D-B649-35E3AF20B48F}"/>
              </a:ext>
            </a:extLst>
          </p:cNvPr>
          <p:cNvSpPr>
            <a:spLocks noGrp="1"/>
          </p:cNvSpPr>
          <p:nvPr>
            <p:ph type="body" idx="1"/>
          </p:nvPr>
        </p:nvSpPr>
        <p:spPr>
          <a:xfrm>
            <a:off x="1142999" y="2067127"/>
            <a:ext cx="4798980" cy="710119"/>
          </a:xfrm>
        </p:spPr>
        <p:txBody>
          <a:bodyPr anchor="b">
            <a:normAutofit/>
          </a:bodyPr>
          <a:lstStyle>
            <a:lvl1pPr marL="0" indent="0">
              <a:buNone/>
              <a:defRPr sz="20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xmlns="" id="{24D7891E-0C0A-4688-97DD-C0715E322194}"/>
              </a:ext>
            </a:extLst>
          </p:cNvPr>
          <p:cNvSpPr>
            <a:spLocks noGrp="1"/>
          </p:cNvSpPr>
          <p:nvPr>
            <p:ph sz="half" idx="2"/>
          </p:nvPr>
        </p:nvSpPr>
        <p:spPr>
          <a:xfrm>
            <a:off x="1143001" y="2864795"/>
            <a:ext cx="4798978" cy="30253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xmlns="" id="{875EAF30-3412-49B0-93D1-596CC2695B26}"/>
              </a:ext>
            </a:extLst>
          </p:cNvPr>
          <p:cNvSpPr>
            <a:spLocks noGrp="1"/>
          </p:cNvSpPr>
          <p:nvPr>
            <p:ph type="body" sz="quarter" idx="3"/>
          </p:nvPr>
        </p:nvSpPr>
        <p:spPr>
          <a:xfrm>
            <a:off x="6250018" y="2067127"/>
            <a:ext cx="4798981" cy="710119"/>
          </a:xfrm>
        </p:spPr>
        <p:txBody>
          <a:bodyPr anchor="b">
            <a:normAutofit/>
          </a:bodyPr>
          <a:lstStyle>
            <a:lvl1pPr marL="0" indent="0">
              <a:buNone/>
              <a:defRPr sz="20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xmlns="" id="{F707B9B7-F41C-4314-9F0C-BB84547FB8CA}"/>
              </a:ext>
            </a:extLst>
          </p:cNvPr>
          <p:cNvSpPr>
            <a:spLocks noGrp="1"/>
          </p:cNvSpPr>
          <p:nvPr>
            <p:ph sz="quarter" idx="4"/>
          </p:nvPr>
        </p:nvSpPr>
        <p:spPr>
          <a:xfrm>
            <a:off x="6250019" y="2864795"/>
            <a:ext cx="4798982" cy="30253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xmlns="" id="{8421587F-6AFC-4906-86EB-6B0A86EEF300}"/>
              </a:ext>
            </a:extLst>
          </p:cNvPr>
          <p:cNvSpPr>
            <a:spLocks noGrp="1"/>
          </p:cNvSpPr>
          <p:nvPr>
            <p:ph type="dt" sz="half" idx="10"/>
          </p:nvPr>
        </p:nvSpPr>
        <p:spPr/>
        <p:txBody>
          <a:bodyPr/>
          <a:lstStyle/>
          <a:p>
            <a:fld id="{3CADBD16-5BFB-4D9F-9646-C75D1B53BBB6}" type="datetimeFigureOut">
              <a:rPr lang="en-US" smtClean="0"/>
              <a:pPr/>
              <a:t>3/27/2023</a:t>
            </a:fld>
            <a:endParaRPr lang="en-US"/>
          </a:p>
        </p:txBody>
      </p:sp>
      <p:sp>
        <p:nvSpPr>
          <p:cNvPr id="8" name="Footer Placeholder 7">
            <a:extLst>
              <a:ext uri="{FF2B5EF4-FFF2-40B4-BE49-F238E27FC236}">
                <a16:creationId xmlns:a16="http://schemas.microsoft.com/office/drawing/2014/main" xmlns="" id="{354BE2C5-583B-49BC-9864-B01EEF7987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5B39B236-45F5-4CC6-8D53-A6903A1CC8B3}"/>
              </a:ext>
            </a:extLst>
          </p:cNvPr>
          <p:cNvSpPr>
            <a:spLocks noGrp="1"/>
          </p:cNvSpPr>
          <p:nvPr>
            <p:ph type="sldNum" sz="quarter" idx="12"/>
          </p:nvPr>
        </p:nvSpPr>
        <p:spPr/>
        <p:txBody>
          <a:bodyPr/>
          <a:lstStyle/>
          <a:p>
            <a:fld id="{C0722274-0FAA-4649-AA4E-4210F4F32167}" type="slidenum">
              <a:rPr lang="en-US" smtClean="0"/>
              <a:pPr/>
              <a:t>‹#›</a:t>
            </a:fld>
            <a:endParaRPr lang="en-US"/>
          </a:p>
        </p:txBody>
      </p:sp>
    </p:spTree>
    <p:extLst>
      <p:ext uri="{BB962C8B-B14F-4D97-AF65-F5344CB8AC3E}">
        <p14:creationId xmlns:p14="http://schemas.microsoft.com/office/powerpoint/2010/main" xmlns="" val="2065411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36B206-0678-4577-B79F-760526A5FD76}"/>
              </a:ext>
            </a:extLst>
          </p:cNvPr>
          <p:cNvSpPr>
            <a:spLocks noGrp="1"/>
          </p:cNvSpPr>
          <p:nvPr>
            <p:ph type="title"/>
          </p:nvPr>
        </p:nvSpPr>
        <p:spPr>
          <a:xfrm>
            <a:off x="2019300" y="1322615"/>
            <a:ext cx="8175171" cy="4212771"/>
          </a:xfrm>
        </p:spPr>
        <p:txBody>
          <a:bodyPr/>
          <a:lstStyle>
            <a:lvl1pPr algn="ctr">
              <a:defRPr/>
            </a:lvl1pPr>
          </a:lstStyle>
          <a:p>
            <a:r>
              <a:rPr lang="en-US" dirty="0"/>
              <a:t>Click to edit Master title style</a:t>
            </a:r>
          </a:p>
        </p:txBody>
      </p:sp>
      <p:sp>
        <p:nvSpPr>
          <p:cNvPr id="3" name="Date Placeholder 2">
            <a:extLst>
              <a:ext uri="{FF2B5EF4-FFF2-40B4-BE49-F238E27FC236}">
                <a16:creationId xmlns:a16="http://schemas.microsoft.com/office/drawing/2014/main" xmlns="" id="{E6D5FCB8-AFD3-4801-BBD6-9548F4CF7C86}"/>
              </a:ext>
            </a:extLst>
          </p:cNvPr>
          <p:cNvSpPr>
            <a:spLocks noGrp="1"/>
          </p:cNvSpPr>
          <p:nvPr>
            <p:ph type="dt" sz="half" idx="10"/>
          </p:nvPr>
        </p:nvSpPr>
        <p:spPr/>
        <p:txBody>
          <a:bodyPr/>
          <a:lstStyle/>
          <a:p>
            <a:fld id="{3CADBD16-5BFB-4D9F-9646-C75D1B53BBB6}" type="datetimeFigureOut">
              <a:rPr lang="en-US" smtClean="0"/>
              <a:pPr/>
              <a:t>3/27/2023</a:t>
            </a:fld>
            <a:endParaRPr lang="en-US"/>
          </a:p>
        </p:txBody>
      </p:sp>
      <p:sp>
        <p:nvSpPr>
          <p:cNvPr id="4" name="Footer Placeholder 3">
            <a:extLst>
              <a:ext uri="{FF2B5EF4-FFF2-40B4-BE49-F238E27FC236}">
                <a16:creationId xmlns:a16="http://schemas.microsoft.com/office/drawing/2014/main" xmlns="" id="{0F6DACF8-CBC0-416B-B28E-EE18C42383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770C7421-FF49-4CE9-87D0-2B4FFE0E3DC4}"/>
              </a:ext>
            </a:extLst>
          </p:cNvPr>
          <p:cNvSpPr>
            <a:spLocks noGrp="1"/>
          </p:cNvSpPr>
          <p:nvPr>
            <p:ph type="sldNum" sz="quarter" idx="12"/>
          </p:nvPr>
        </p:nvSpPr>
        <p:spPr/>
        <p:txBody>
          <a:bodyPr/>
          <a:lstStyle/>
          <a:p>
            <a:fld id="{C0722274-0FAA-4649-AA4E-4210F4F32167}" type="slidenum">
              <a:rPr lang="en-US" smtClean="0"/>
              <a:pPr/>
              <a:t>‹#›</a:t>
            </a:fld>
            <a:endParaRPr lang="en-US"/>
          </a:p>
        </p:txBody>
      </p:sp>
    </p:spTree>
    <p:extLst>
      <p:ext uri="{BB962C8B-B14F-4D97-AF65-F5344CB8AC3E}">
        <p14:creationId xmlns:p14="http://schemas.microsoft.com/office/powerpoint/2010/main" xmlns="" val="106586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D19CBFE-15AA-4447-9F9C-D8B0BEB242DA}"/>
              </a:ext>
            </a:extLst>
          </p:cNvPr>
          <p:cNvSpPr>
            <a:spLocks noGrp="1"/>
          </p:cNvSpPr>
          <p:nvPr>
            <p:ph type="dt" sz="half" idx="10"/>
          </p:nvPr>
        </p:nvSpPr>
        <p:spPr/>
        <p:txBody>
          <a:bodyPr/>
          <a:lstStyle/>
          <a:p>
            <a:fld id="{3CADBD16-5BFB-4D9F-9646-C75D1B53BBB6}" type="datetimeFigureOut">
              <a:rPr lang="en-US" smtClean="0"/>
              <a:pPr/>
              <a:t>3/27/2023</a:t>
            </a:fld>
            <a:endParaRPr lang="en-US"/>
          </a:p>
        </p:txBody>
      </p:sp>
      <p:sp>
        <p:nvSpPr>
          <p:cNvPr id="3" name="Footer Placeholder 2">
            <a:extLst>
              <a:ext uri="{FF2B5EF4-FFF2-40B4-BE49-F238E27FC236}">
                <a16:creationId xmlns:a16="http://schemas.microsoft.com/office/drawing/2014/main" xmlns="" id="{C6B48227-EC1E-4063-9682-891A2DB1A8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D22C6A63-C3F4-4563-A542-9A41AC946C32}"/>
              </a:ext>
            </a:extLst>
          </p:cNvPr>
          <p:cNvSpPr>
            <a:spLocks noGrp="1"/>
          </p:cNvSpPr>
          <p:nvPr>
            <p:ph type="sldNum" sz="quarter" idx="12"/>
          </p:nvPr>
        </p:nvSpPr>
        <p:spPr/>
        <p:txBody>
          <a:bodyPr/>
          <a:lstStyle/>
          <a:p>
            <a:fld id="{C0722274-0FAA-4649-AA4E-4210F4F32167}" type="slidenum">
              <a:rPr lang="en-US" smtClean="0"/>
              <a:pPr/>
              <a:t>‹#›</a:t>
            </a:fld>
            <a:endParaRPr lang="en-US"/>
          </a:p>
        </p:txBody>
      </p:sp>
    </p:spTree>
    <p:extLst>
      <p:ext uri="{BB962C8B-B14F-4D97-AF65-F5344CB8AC3E}">
        <p14:creationId xmlns:p14="http://schemas.microsoft.com/office/powerpoint/2010/main" xmlns="" val="230373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6900C1-FE18-461C-801C-8626C7759861}"/>
              </a:ext>
            </a:extLst>
          </p:cNvPr>
          <p:cNvSpPr>
            <a:spLocks noGrp="1"/>
          </p:cNvSpPr>
          <p:nvPr>
            <p:ph type="title"/>
          </p:nvPr>
        </p:nvSpPr>
        <p:spPr>
          <a:xfrm>
            <a:off x="1143000" y="1600200"/>
            <a:ext cx="3932237" cy="1964986"/>
          </a:xfrm>
        </p:spPr>
        <p:txBody>
          <a:bodyPr anchor="b">
            <a:normAutofit/>
          </a:bodyPr>
          <a:lstStyle>
            <a:lvl1pPr>
              <a:lnSpc>
                <a:spcPct val="110000"/>
              </a:lnSpc>
              <a:defRPr sz="2400" cap="all" spc="300" baseline="0"/>
            </a:lvl1pPr>
          </a:lstStyle>
          <a:p>
            <a:r>
              <a:rPr lang="en-US" dirty="0"/>
              <a:t>Click to edit Master title style</a:t>
            </a:r>
          </a:p>
        </p:txBody>
      </p:sp>
      <p:sp>
        <p:nvSpPr>
          <p:cNvPr id="3" name="Content Placeholder 2">
            <a:extLst>
              <a:ext uri="{FF2B5EF4-FFF2-40B4-BE49-F238E27FC236}">
                <a16:creationId xmlns:a16="http://schemas.microsoft.com/office/drawing/2014/main" xmlns="" id="{AB14CFF3-3406-49E3-9D5A-1BE90FFA508E}"/>
              </a:ext>
            </a:extLst>
          </p:cNvPr>
          <p:cNvSpPr>
            <a:spLocks noGrp="1"/>
          </p:cNvSpPr>
          <p:nvPr>
            <p:ph idx="1"/>
          </p:nvPr>
        </p:nvSpPr>
        <p:spPr>
          <a:xfrm>
            <a:off x="5627451" y="987425"/>
            <a:ext cx="542154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xmlns="" id="{033D14FF-9082-4BBA-BC7A-F4C5B78599C5}"/>
              </a:ext>
            </a:extLst>
          </p:cNvPr>
          <p:cNvSpPr>
            <a:spLocks noGrp="1"/>
          </p:cNvSpPr>
          <p:nvPr>
            <p:ph type="body" sz="half" idx="2"/>
          </p:nvPr>
        </p:nvSpPr>
        <p:spPr>
          <a:xfrm>
            <a:off x="1143000" y="3662464"/>
            <a:ext cx="3932237" cy="2206523"/>
          </a:xfrm>
        </p:spPr>
        <p:txBody>
          <a:bodyPr/>
          <a:lstStyle>
            <a:lvl1pPr marL="0" indent="0">
              <a:buNone/>
              <a:defRPr sz="16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xmlns="" id="{0D5A2726-EB8E-4DF7-9A1B-F03BD8C7179E}"/>
              </a:ext>
            </a:extLst>
          </p:cNvPr>
          <p:cNvSpPr>
            <a:spLocks noGrp="1"/>
          </p:cNvSpPr>
          <p:nvPr>
            <p:ph type="dt" sz="half" idx="10"/>
          </p:nvPr>
        </p:nvSpPr>
        <p:spPr/>
        <p:txBody>
          <a:bodyPr/>
          <a:lstStyle/>
          <a:p>
            <a:fld id="{3CADBD16-5BFB-4D9F-9646-C75D1B53BBB6}" type="datetimeFigureOut">
              <a:rPr lang="en-US" smtClean="0"/>
              <a:pPr/>
              <a:t>3/27/2023</a:t>
            </a:fld>
            <a:endParaRPr lang="en-US"/>
          </a:p>
        </p:txBody>
      </p:sp>
      <p:sp>
        <p:nvSpPr>
          <p:cNvPr id="6" name="Footer Placeholder 5">
            <a:extLst>
              <a:ext uri="{FF2B5EF4-FFF2-40B4-BE49-F238E27FC236}">
                <a16:creationId xmlns:a16="http://schemas.microsoft.com/office/drawing/2014/main" xmlns="" id="{8D9929BE-611C-4FE6-B0A5-E0FF9DF969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7B90B32-1D0E-4BCD-8850-59EA235F7EB4}"/>
              </a:ext>
            </a:extLst>
          </p:cNvPr>
          <p:cNvSpPr>
            <a:spLocks noGrp="1"/>
          </p:cNvSpPr>
          <p:nvPr>
            <p:ph type="sldNum" sz="quarter" idx="12"/>
          </p:nvPr>
        </p:nvSpPr>
        <p:spPr/>
        <p:txBody>
          <a:bodyPr/>
          <a:lstStyle/>
          <a:p>
            <a:fld id="{C0722274-0FAA-4649-AA4E-4210F4F32167}" type="slidenum">
              <a:rPr lang="en-US" smtClean="0"/>
              <a:pPr/>
              <a:t>‹#›</a:t>
            </a:fld>
            <a:endParaRPr lang="en-US"/>
          </a:p>
        </p:txBody>
      </p:sp>
    </p:spTree>
    <p:extLst>
      <p:ext uri="{BB962C8B-B14F-4D97-AF65-F5344CB8AC3E}">
        <p14:creationId xmlns:p14="http://schemas.microsoft.com/office/powerpoint/2010/main" xmlns="" val="3112444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1CA1460E-1069-4FCA-B04E-28F77C861046}"/>
              </a:ext>
            </a:extLst>
          </p:cNvPr>
          <p:cNvSpPr>
            <a:spLocks noGrp="1"/>
          </p:cNvSpPr>
          <p:nvPr>
            <p:ph type="pic" idx="1"/>
          </p:nvPr>
        </p:nvSpPr>
        <p:spPr>
          <a:xfrm>
            <a:off x="5513614" y="987425"/>
            <a:ext cx="5535386"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66138C1E-867B-4FE9-8783-9B1246AEB797}"/>
              </a:ext>
            </a:extLst>
          </p:cNvPr>
          <p:cNvSpPr>
            <a:spLocks noGrp="1"/>
          </p:cNvSpPr>
          <p:nvPr>
            <p:ph type="body" sz="half" idx="2"/>
          </p:nvPr>
        </p:nvSpPr>
        <p:spPr>
          <a:xfrm>
            <a:off x="1143000" y="3657601"/>
            <a:ext cx="3932236" cy="2211388"/>
          </a:xfrm>
        </p:spPr>
        <p:txBody>
          <a:bodyPr/>
          <a:lstStyle>
            <a:lvl1pPr marL="0" indent="0">
              <a:buNone/>
              <a:defRPr sz="16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xmlns="" id="{00721568-4870-46F2-9F7E-F410702012D9}"/>
              </a:ext>
            </a:extLst>
          </p:cNvPr>
          <p:cNvSpPr>
            <a:spLocks noGrp="1"/>
          </p:cNvSpPr>
          <p:nvPr>
            <p:ph type="dt" sz="half" idx="10"/>
          </p:nvPr>
        </p:nvSpPr>
        <p:spPr/>
        <p:txBody>
          <a:bodyPr/>
          <a:lstStyle/>
          <a:p>
            <a:fld id="{3CADBD16-5BFB-4D9F-9646-C75D1B53BBB6}" type="datetimeFigureOut">
              <a:rPr lang="en-US" smtClean="0"/>
              <a:pPr/>
              <a:t>3/27/2023</a:t>
            </a:fld>
            <a:endParaRPr lang="en-US"/>
          </a:p>
        </p:txBody>
      </p:sp>
      <p:sp>
        <p:nvSpPr>
          <p:cNvPr id="6" name="Footer Placeholder 5">
            <a:extLst>
              <a:ext uri="{FF2B5EF4-FFF2-40B4-BE49-F238E27FC236}">
                <a16:creationId xmlns:a16="http://schemas.microsoft.com/office/drawing/2014/main" xmlns="" id="{0BB3CC65-0E73-45A1-9D4F-3F4559B3B6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58C58CD-9BC3-431E-A7B4-D596A7F06C5E}"/>
              </a:ext>
            </a:extLst>
          </p:cNvPr>
          <p:cNvSpPr>
            <a:spLocks noGrp="1"/>
          </p:cNvSpPr>
          <p:nvPr>
            <p:ph type="sldNum" sz="quarter" idx="12"/>
          </p:nvPr>
        </p:nvSpPr>
        <p:spPr/>
        <p:txBody>
          <a:bodyPr/>
          <a:lstStyle/>
          <a:p>
            <a:fld id="{C0722274-0FAA-4649-AA4E-4210F4F32167}" type="slidenum">
              <a:rPr lang="en-US" smtClean="0"/>
              <a:pPr/>
              <a:t>‹#›</a:t>
            </a:fld>
            <a:endParaRPr lang="en-US"/>
          </a:p>
        </p:txBody>
      </p:sp>
      <p:sp>
        <p:nvSpPr>
          <p:cNvPr id="2" name="Title 1">
            <a:extLst>
              <a:ext uri="{FF2B5EF4-FFF2-40B4-BE49-F238E27FC236}">
                <a16:creationId xmlns:a16="http://schemas.microsoft.com/office/drawing/2014/main" xmlns="" id="{2368F756-D171-474C-8B1A-C818032F6F78}"/>
              </a:ext>
            </a:extLst>
          </p:cNvPr>
          <p:cNvSpPr>
            <a:spLocks noGrp="1"/>
          </p:cNvSpPr>
          <p:nvPr>
            <p:ph type="title"/>
          </p:nvPr>
        </p:nvSpPr>
        <p:spPr>
          <a:xfrm>
            <a:off x="1143000" y="1600201"/>
            <a:ext cx="3932236" cy="1959428"/>
          </a:xfrm>
        </p:spPr>
        <p:txBody>
          <a:bodyPr anchor="b">
            <a:normAutofit/>
          </a:bodyPr>
          <a:lstStyle>
            <a:lvl1pPr>
              <a:lnSpc>
                <a:spcPct val="110000"/>
              </a:lnSpc>
              <a:defRPr sz="2400" cap="all" spc="300" baseline="0"/>
            </a:lvl1pPr>
          </a:lstStyle>
          <a:p>
            <a:r>
              <a:rPr lang="en-US" dirty="0"/>
              <a:t>Click to edit Master title style</a:t>
            </a:r>
          </a:p>
        </p:txBody>
      </p:sp>
    </p:spTree>
    <p:extLst>
      <p:ext uri="{BB962C8B-B14F-4D97-AF65-F5344CB8AC3E}">
        <p14:creationId xmlns:p14="http://schemas.microsoft.com/office/powerpoint/2010/main" xmlns="" val="2825520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xmlns="" id="{91C2F78B-DEE8-4195-A196-DFC51BDADFF9}"/>
              </a:ext>
            </a:extLst>
          </p:cNvPr>
          <p:cNvSpPr/>
          <p:nvPr/>
        </p:nvSpPr>
        <p:spPr>
          <a:xfrm>
            <a:off x="9749268" y="4070878"/>
            <a:ext cx="2442733"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xmlns="" id="{A1D79D08-4BE8-4799-BE09-5078DFEE2256}"/>
              </a:ext>
            </a:extLst>
          </p:cNvPr>
          <p:cNvSpPr/>
          <p:nvPr/>
        </p:nvSpPr>
        <p:spPr>
          <a:xfrm rot="10800000">
            <a:off x="0" y="0"/>
            <a:ext cx="2442733"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2" name="Straight Connector 11">
            <a:extLst>
              <a:ext uri="{FF2B5EF4-FFF2-40B4-BE49-F238E27FC236}">
                <a16:creationId xmlns:a16="http://schemas.microsoft.com/office/drawing/2014/main" xmlns="" id="{C95D65A1-16CB-407F-993F-2A6D59BCC0C8}"/>
              </a:ext>
            </a:extLst>
          </p:cNvPr>
          <p:cNvCxnSpPr>
            <a:cxnSpLocks/>
          </p:cNvCxnSpPr>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xmlns="" id="{0BA018A2-815D-41B0-A189-FDF7A5E88891}"/>
              </a:ext>
            </a:extLst>
          </p:cNvPr>
          <p:cNvSpPr>
            <a:spLocks noGrp="1"/>
          </p:cNvSpPr>
          <p:nvPr>
            <p:ph type="title"/>
          </p:nvPr>
        </p:nvSpPr>
        <p:spPr>
          <a:xfrm>
            <a:off x="1143000" y="872935"/>
            <a:ext cx="9905999" cy="136089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36DFAE63-1276-4C7C-BFF5-F5DF1CDB23E5}"/>
              </a:ext>
            </a:extLst>
          </p:cNvPr>
          <p:cNvSpPr>
            <a:spLocks noGrp="1"/>
          </p:cNvSpPr>
          <p:nvPr>
            <p:ph type="body" idx="1"/>
          </p:nvPr>
        </p:nvSpPr>
        <p:spPr>
          <a:xfrm>
            <a:off x="1143000" y="2332026"/>
            <a:ext cx="9905999" cy="356711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55380268-2D73-487C-843B-51648AE18194}"/>
              </a:ext>
            </a:extLst>
          </p:cNvPr>
          <p:cNvSpPr>
            <a:spLocks noGrp="1"/>
          </p:cNvSpPr>
          <p:nvPr>
            <p:ph type="dt" sz="half" idx="2"/>
          </p:nvPr>
        </p:nvSpPr>
        <p:spPr>
          <a:xfrm>
            <a:off x="7388157" y="6356350"/>
            <a:ext cx="3093395" cy="365125"/>
          </a:xfrm>
          <a:prstGeom prst="rect">
            <a:avLst/>
          </a:prstGeom>
        </p:spPr>
        <p:txBody>
          <a:bodyPr vert="horz" lIns="91440" tIns="45720" rIns="91440" bIns="45720" rtlCol="0" anchor="ctr"/>
          <a:lstStyle>
            <a:lvl1pPr algn="r">
              <a:defRPr sz="1050">
                <a:solidFill>
                  <a:schemeClr val="tx1"/>
                </a:solidFill>
              </a:defRPr>
            </a:lvl1pPr>
          </a:lstStyle>
          <a:p>
            <a:fld id="{3CADBD16-5BFB-4D9F-9646-C75D1B53BBB6}" type="datetimeFigureOut">
              <a:rPr lang="en-US" smtClean="0"/>
              <a:pPr/>
              <a:t>3/27/2023</a:t>
            </a:fld>
            <a:endParaRPr lang="en-US" dirty="0"/>
          </a:p>
        </p:txBody>
      </p:sp>
      <p:sp>
        <p:nvSpPr>
          <p:cNvPr id="5" name="Footer Placeholder 4">
            <a:extLst>
              <a:ext uri="{FF2B5EF4-FFF2-40B4-BE49-F238E27FC236}">
                <a16:creationId xmlns:a16="http://schemas.microsoft.com/office/drawing/2014/main" xmlns="" id="{99F61E6D-D51F-4BD7-B59D-19AF179177B8}"/>
              </a:ext>
            </a:extLst>
          </p:cNvPr>
          <p:cNvSpPr>
            <a:spLocks noGrp="1"/>
          </p:cNvSpPr>
          <p:nvPr>
            <p:ph type="ftr" sz="quarter" idx="3"/>
          </p:nvPr>
        </p:nvSpPr>
        <p:spPr>
          <a:xfrm>
            <a:off x="1143000" y="6356350"/>
            <a:ext cx="3959157" cy="365125"/>
          </a:xfrm>
          <a:prstGeom prst="rect">
            <a:avLst/>
          </a:prstGeom>
        </p:spPr>
        <p:txBody>
          <a:bodyPr vert="horz" lIns="91440" tIns="45720" rIns="91440" bIns="45720" rtlCol="0" anchor="ctr"/>
          <a:lstStyle>
            <a:lvl1pPr algn="l">
              <a:defRPr sz="105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xmlns="" id="{127701B1-1C93-41C2-AEE1-815DEA51B962}"/>
              </a:ext>
            </a:extLst>
          </p:cNvPr>
          <p:cNvSpPr>
            <a:spLocks noGrp="1"/>
          </p:cNvSpPr>
          <p:nvPr>
            <p:ph type="sldNum" sz="quarter" idx="4"/>
          </p:nvPr>
        </p:nvSpPr>
        <p:spPr>
          <a:xfrm>
            <a:off x="10423186" y="6356350"/>
            <a:ext cx="625813" cy="365125"/>
          </a:xfrm>
          <a:prstGeom prst="rect">
            <a:avLst/>
          </a:prstGeom>
        </p:spPr>
        <p:txBody>
          <a:bodyPr vert="horz" lIns="91440" tIns="45720" rIns="91440" bIns="45720" rtlCol="0" anchor="ctr"/>
          <a:lstStyle>
            <a:lvl1pPr algn="r">
              <a:defRPr sz="1050">
                <a:solidFill>
                  <a:schemeClr val="tx1"/>
                </a:solidFill>
              </a:defRPr>
            </a:lvl1pPr>
          </a:lstStyle>
          <a:p>
            <a:fld id="{C0722274-0FAA-4649-AA4E-4210F4F32167}" type="slidenum">
              <a:rPr lang="en-US" smtClean="0"/>
              <a:pPr/>
              <a:t>‹#›</a:t>
            </a:fld>
            <a:endParaRPr lang="en-US" dirty="0"/>
          </a:p>
        </p:txBody>
      </p:sp>
    </p:spTree>
    <p:extLst>
      <p:ext uri="{BB962C8B-B14F-4D97-AF65-F5344CB8AC3E}">
        <p14:creationId xmlns:p14="http://schemas.microsoft.com/office/powerpoint/2010/main" xmlns="" val="88737980"/>
      </p:ext>
    </p:extLst>
  </p:cSld>
  <p:clrMap bg1="dk1" tx1="lt1" bg2="dk2" tx2="lt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44" r:id="rId6"/>
    <p:sldLayoutId id="2147483740" r:id="rId7"/>
    <p:sldLayoutId id="2147483741" r:id="rId8"/>
    <p:sldLayoutId id="2147483742" r:id="rId9"/>
    <p:sldLayoutId id="2147483743" r:id="rId10"/>
    <p:sldLayoutId id="2147483745" r:id="rId11"/>
  </p:sldLayoutIdLst>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Tx/>
        <a:buNone/>
        <a:defRPr sz="1800" i="1" kern="1200">
          <a:solidFill>
            <a:schemeClr val="tx1"/>
          </a:solidFill>
          <a:latin typeface="+mn-lt"/>
          <a:ea typeface="+mn-ea"/>
          <a:cs typeface="+mn-cs"/>
        </a:defRPr>
      </a:lvl2pPr>
      <a:lvl3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502920" indent="0" algn="l" defTabSz="914400" rtl="0" eaLnBrk="1" latinLnBrk="0" hangingPunct="1">
        <a:lnSpc>
          <a:spcPct val="120000"/>
        </a:lnSpc>
        <a:spcBef>
          <a:spcPts val="500"/>
        </a:spcBef>
        <a:buFontTx/>
        <a:buNone/>
        <a:defRPr sz="1400" i="1" kern="1200">
          <a:solidFill>
            <a:schemeClr val="tx1"/>
          </a:solidFill>
          <a:latin typeface="+mn-lt"/>
          <a:ea typeface="+mn-ea"/>
          <a:cs typeface="+mn-cs"/>
        </a:defRPr>
      </a:lvl4pPr>
      <a:lvl5pPr marL="73152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4DE524F2-C7AF-4466-BA99-09C19DE0D8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34EAF183-D2B8-C150-2BD9-BF35AFF555FF}"/>
              </a:ext>
            </a:extLst>
          </p:cNvPr>
          <p:cNvPicPr>
            <a:picLocks noChangeAspect="1"/>
          </p:cNvPicPr>
          <p:nvPr/>
        </p:nvPicPr>
        <p:blipFill rotWithShape="1">
          <a:blip r:embed="rId2"/>
          <a:srcRect r="3044" b="5"/>
          <a:stretch/>
        </p:blipFill>
        <p:spPr>
          <a:xfrm>
            <a:off x="20" y="-3"/>
            <a:ext cx="12191979" cy="6858004"/>
          </a:xfrm>
          <a:prstGeom prst="rect">
            <a:avLst/>
          </a:prstGeom>
        </p:spPr>
      </p:pic>
      <p:sp>
        <p:nvSpPr>
          <p:cNvPr id="11" name="Freeform: Shape 10">
            <a:extLst>
              <a:ext uri="{FF2B5EF4-FFF2-40B4-BE49-F238E27FC236}">
                <a16:creationId xmlns:a16="http://schemas.microsoft.com/office/drawing/2014/main" xmlns="" id="{904E317E-14BB-4200-84F3-2064B4C971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23854" y="1544347"/>
            <a:ext cx="4676439" cy="5313651"/>
          </a:xfrm>
          <a:custGeom>
            <a:avLst/>
            <a:gdLst>
              <a:gd name="connsiteX0" fmla="*/ 6846874 w 6846874"/>
              <a:gd name="connsiteY0" fmla="*/ 3021586 h 3021586"/>
              <a:gd name="connsiteX1" fmla="*/ 0 w 6846874"/>
              <a:gd name="connsiteY1" fmla="*/ 3021585 h 3021586"/>
              <a:gd name="connsiteX2" fmla="*/ 3399286 w 6846874"/>
              <a:gd name="connsiteY2" fmla="*/ 0 h 3021586"/>
              <a:gd name="connsiteX0" fmla="*/ 6846874 w 6846874"/>
              <a:gd name="connsiteY0" fmla="*/ 3016405 h 3016405"/>
              <a:gd name="connsiteX1" fmla="*/ 0 w 6846874"/>
              <a:gd name="connsiteY1" fmla="*/ 3016404 h 3016405"/>
              <a:gd name="connsiteX2" fmla="*/ 3425190 w 6846874"/>
              <a:gd name="connsiteY2" fmla="*/ 0 h 3016405"/>
              <a:gd name="connsiteX3" fmla="*/ 6846874 w 6846874"/>
              <a:gd name="connsiteY3" fmla="*/ 3016405 h 3016405"/>
              <a:gd name="connsiteX0" fmla="*/ 6846874 w 6846874"/>
              <a:gd name="connsiteY0" fmla="*/ 3055286 h 3055286"/>
              <a:gd name="connsiteX1" fmla="*/ 0 w 6846874"/>
              <a:gd name="connsiteY1" fmla="*/ 3055285 h 3055286"/>
              <a:gd name="connsiteX2" fmla="*/ 3425190 w 6846874"/>
              <a:gd name="connsiteY2" fmla="*/ 0 h 3055286"/>
              <a:gd name="connsiteX3" fmla="*/ 6846874 w 6846874"/>
              <a:gd name="connsiteY3" fmla="*/ 3055286 h 3055286"/>
              <a:gd name="connsiteX0" fmla="*/ 6846874 w 6846874"/>
              <a:gd name="connsiteY0" fmla="*/ 5422604 h 5422604"/>
              <a:gd name="connsiteX1" fmla="*/ 0 w 6846874"/>
              <a:gd name="connsiteY1" fmla="*/ 5422603 h 5422604"/>
              <a:gd name="connsiteX2" fmla="*/ 6839561 w 6846874"/>
              <a:gd name="connsiteY2" fmla="*/ 0 h 5422604"/>
              <a:gd name="connsiteX3" fmla="*/ 6846874 w 6846874"/>
              <a:gd name="connsiteY3" fmla="*/ 5422604 h 5422604"/>
            </a:gdLst>
            <a:ahLst/>
            <a:cxnLst>
              <a:cxn ang="0">
                <a:pos x="connsiteX0" y="connsiteY0"/>
              </a:cxn>
              <a:cxn ang="0">
                <a:pos x="connsiteX1" y="connsiteY1"/>
              </a:cxn>
              <a:cxn ang="0">
                <a:pos x="connsiteX2" y="connsiteY2"/>
              </a:cxn>
              <a:cxn ang="0">
                <a:pos x="connsiteX3" y="connsiteY3"/>
              </a:cxn>
            </a:cxnLst>
            <a:rect l="l" t="t" r="r" b="b"/>
            <a:pathLst>
              <a:path w="6846874" h="5422604">
                <a:moveTo>
                  <a:pt x="6846874" y="5422604"/>
                </a:moveTo>
                <a:lnTo>
                  <a:pt x="0" y="5422603"/>
                </a:lnTo>
                <a:lnTo>
                  <a:pt x="6839561" y="0"/>
                </a:lnTo>
                <a:cubicBezTo>
                  <a:pt x="6841999" y="1807535"/>
                  <a:pt x="6844436" y="3615069"/>
                  <a:pt x="6846874" y="5422604"/>
                </a:cubicBezTo>
                <a:close/>
              </a:path>
            </a:pathLst>
          </a:custGeom>
          <a:solidFill>
            <a:schemeClr val="bg2">
              <a:alpha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xmlns="" id="{1DF94A24-8152-43C5-86F3-5CC95D8090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flipV="1">
            <a:off x="1127553" y="-1127553"/>
            <a:ext cx="6858000" cy="9113106"/>
          </a:xfrm>
          <a:custGeom>
            <a:avLst/>
            <a:gdLst>
              <a:gd name="connsiteX0" fmla="*/ 0 w 6858000"/>
              <a:gd name="connsiteY0" fmla="*/ 7143270 h 9113106"/>
              <a:gd name="connsiteX1" fmla="*/ 0 w 6858000"/>
              <a:gd name="connsiteY1" fmla="*/ 6878623 h 9113106"/>
              <a:gd name="connsiteX2" fmla="*/ 1 w 6858000"/>
              <a:gd name="connsiteY2" fmla="*/ 6878623 h 9113106"/>
              <a:gd name="connsiteX3" fmla="*/ 0 w 6858000"/>
              <a:gd name="connsiteY3" fmla="*/ 4319945 h 9113106"/>
              <a:gd name="connsiteX4" fmla="*/ 1 w 6858000"/>
              <a:gd name="connsiteY4" fmla="*/ 4319945 h 9113106"/>
              <a:gd name="connsiteX5" fmla="*/ 1 w 6858000"/>
              <a:gd name="connsiteY5" fmla="*/ 13542 h 9113106"/>
              <a:gd name="connsiteX6" fmla="*/ 0 w 6858000"/>
              <a:gd name="connsiteY6" fmla="*/ 13540 h 9113106"/>
              <a:gd name="connsiteX7" fmla="*/ 0 w 6858000"/>
              <a:gd name="connsiteY7" fmla="*/ 0 h 9113106"/>
              <a:gd name="connsiteX8" fmla="*/ 6858000 w 6858000"/>
              <a:gd name="connsiteY8" fmla="*/ 6010591 h 9113106"/>
              <a:gd name="connsiteX9" fmla="*/ 6858000 w 6858000"/>
              <a:gd name="connsiteY9" fmla="*/ 3794798 h 9113106"/>
              <a:gd name="connsiteX10" fmla="*/ 6858000 w 6858000"/>
              <a:gd name="connsiteY10" fmla="*/ 3794798 h 9113106"/>
              <a:gd name="connsiteX11" fmla="*/ 6858000 w 6858000"/>
              <a:gd name="connsiteY11" fmla="*/ 3837120 h 9113106"/>
              <a:gd name="connsiteX12" fmla="*/ 6858000 w 6858000"/>
              <a:gd name="connsiteY12" fmla="*/ 6838049 h 9113106"/>
              <a:gd name="connsiteX13" fmla="*/ 6858000 w 6858000"/>
              <a:gd name="connsiteY13" fmla="*/ 9113106 h 9113106"/>
              <a:gd name="connsiteX14" fmla="*/ 1 w 6858000"/>
              <a:gd name="connsiteY14" fmla="*/ 9113106 h 9113106"/>
              <a:gd name="connsiteX15" fmla="*/ 1 w 6858000"/>
              <a:gd name="connsiteY15" fmla="*/ 7143270 h 9113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58000" h="9113106">
                <a:moveTo>
                  <a:pt x="0" y="7143270"/>
                </a:moveTo>
                <a:lnTo>
                  <a:pt x="0" y="6878623"/>
                </a:lnTo>
                <a:lnTo>
                  <a:pt x="1" y="6878623"/>
                </a:lnTo>
                <a:lnTo>
                  <a:pt x="0" y="4319945"/>
                </a:lnTo>
                <a:lnTo>
                  <a:pt x="1" y="4319945"/>
                </a:lnTo>
                <a:lnTo>
                  <a:pt x="1" y="13542"/>
                </a:lnTo>
                <a:lnTo>
                  <a:pt x="0" y="13540"/>
                </a:lnTo>
                <a:lnTo>
                  <a:pt x="0" y="0"/>
                </a:lnTo>
                <a:lnTo>
                  <a:pt x="6858000" y="6010591"/>
                </a:lnTo>
                <a:lnTo>
                  <a:pt x="6858000" y="3794798"/>
                </a:lnTo>
                <a:lnTo>
                  <a:pt x="6858000" y="3794798"/>
                </a:lnTo>
                <a:lnTo>
                  <a:pt x="6858000" y="3837120"/>
                </a:lnTo>
                <a:lnTo>
                  <a:pt x="6858000" y="6838049"/>
                </a:lnTo>
                <a:lnTo>
                  <a:pt x="6858000" y="9113106"/>
                </a:lnTo>
                <a:lnTo>
                  <a:pt x="1" y="9113106"/>
                </a:lnTo>
                <a:lnTo>
                  <a:pt x="1" y="7143270"/>
                </a:lnTo>
                <a:close/>
              </a:path>
            </a:pathLst>
          </a:cu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p:cNvSpPr>
            <a:spLocks noGrp="1"/>
          </p:cNvSpPr>
          <p:nvPr>
            <p:ph type="ctrTitle"/>
          </p:nvPr>
        </p:nvSpPr>
        <p:spPr>
          <a:xfrm>
            <a:off x="1143000" y="1181101"/>
            <a:ext cx="4953000" cy="2247899"/>
          </a:xfrm>
        </p:spPr>
        <p:txBody>
          <a:bodyPr anchor="t">
            <a:normAutofit/>
          </a:bodyPr>
          <a:lstStyle/>
          <a:p>
            <a:r>
              <a:rPr lang="pl-PL">
                <a:solidFill>
                  <a:srgbClr val="FFFFFF"/>
                </a:solidFill>
                <a:cs typeface="Calibri Light"/>
              </a:rPr>
              <a:t>Our </a:t>
            </a:r>
            <a:r>
              <a:rPr lang="en-US">
                <a:solidFill>
                  <a:srgbClr val="FFFFFF"/>
                </a:solidFill>
                <a:cs typeface="Calibri Light"/>
              </a:rPr>
              <a:t>polish school</a:t>
            </a:r>
            <a:endParaRPr lang="pl-PL">
              <a:solidFill>
                <a:srgbClr val="FFFFFF"/>
              </a:solidFill>
            </a:endParaRPr>
          </a:p>
        </p:txBody>
      </p:sp>
      <p:sp>
        <p:nvSpPr>
          <p:cNvPr id="3" name="Podtytuł 2"/>
          <p:cNvSpPr>
            <a:spLocks noGrp="1"/>
          </p:cNvSpPr>
          <p:nvPr>
            <p:ph type="subTitle" idx="1"/>
          </p:nvPr>
        </p:nvSpPr>
        <p:spPr>
          <a:xfrm>
            <a:off x="1143001" y="4093232"/>
            <a:ext cx="2858548" cy="1728728"/>
          </a:xfrm>
        </p:spPr>
        <p:txBody>
          <a:bodyPr anchor="b">
            <a:normAutofit/>
          </a:bodyPr>
          <a:lstStyle/>
          <a:p>
            <a:r>
              <a:rPr lang="pl-PL" dirty="0" smtClean="0">
                <a:solidFill>
                  <a:srgbClr val="FFFFFF"/>
                </a:solidFill>
              </a:rPr>
              <a:t>By Magdalena </a:t>
            </a:r>
            <a:r>
              <a:rPr lang="pl-PL" dirty="0">
                <a:solidFill>
                  <a:srgbClr val="FFFFFF"/>
                </a:solidFill>
              </a:rPr>
              <a:t>Kuta and Malwina Matysiak</a:t>
            </a:r>
          </a:p>
        </p:txBody>
      </p:sp>
    </p:spTree>
    <p:extLst>
      <p:ext uri="{BB962C8B-B14F-4D97-AF65-F5344CB8AC3E}">
        <p14:creationId xmlns:p14="http://schemas.microsoft.com/office/powerpoint/2010/main" xmlns="" val="650317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8">
            <a:extLst>
              <a:ext uri="{FF2B5EF4-FFF2-40B4-BE49-F238E27FC236}">
                <a16:creationId xmlns:a16="http://schemas.microsoft.com/office/drawing/2014/main" xmlns="" id="{20CC10FC-6518-423B-A972-3E4F7A4A8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0">
            <a:extLst>
              <a:ext uri="{FF2B5EF4-FFF2-40B4-BE49-F238E27FC236}">
                <a16:creationId xmlns:a16="http://schemas.microsoft.com/office/drawing/2014/main" xmlns="" id="{95D2D844-708E-4EAC-BF72-D7CE20B99B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88972" y="0"/>
            <a:ext cx="9103027" cy="6858000"/>
          </a:xfrm>
          <a:custGeom>
            <a:avLst/>
            <a:gdLst>
              <a:gd name="connsiteX0" fmla="*/ 6311486 w 9403920"/>
              <a:gd name="connsiteY0" fmla="*/ 0 h 6858000"/>
              <a:gd name="connsiteX1" fmla="*/ 8540820 w 9403920"/>
              <a:gd name="connsiteY1" fmla="*/ 0 h 6858000"/>
              <a:gd name="connsiteX2" fmla="*/ 8540819 w 9403920"/>
              <a:gd name="connsiteY2" fmla="*/ 1 h 6858000"/>
              <a:gd name="connsiteX3" fmla="*/ 8968550 w 9403920"/>
              <a:gd name="connsiteY3" fmla="*/ 1 h 6858000"/>
              <a:gd name="connsiteX4" fmla="*/ 9403920 w 9403920"/>
              <a:gd name="connsiteY4" fmla="*/ 1 h 6858000"/>
              <a:gd name="connsiteX5" fmla="*/ 9403920 w 9403920"/>
              <a:gd name="connsiteY5" fmla="*/ 6858000 h 6858000"/>
              <a:gd name="connsiteX6" fmla="*/ 6787053 w 9403920"/>
              <a:gd name="connsiteY6" fmla="*/ 6858000 h 6858000"/>
              <a:gd name="connsiteX7" fmla="*/ 6787053 w 9403920"/>
              <a:gd name="connsiteY7" fmla="*/ 6857999 h 6858000"/>
              <a:gd name="connsiteX8" fmla="*/ 2530229 w 9403920"/>
              <a:gd name="connsiteY8" fmla="*/ 6857999 h 6858000"/>
              <a:gd name="connsiteX9" fmla="*/ 2530228 w 9403920"/>
              <a:gd name="connsiteY9" fmla="*/ 6858000 h 6858000"/>
              <a:gd name="connsiteX10" fmla="*/ 300893 w 9403920"/>
              <a:gd name="connsiteY10" fmla="*/ 6858000 h 6858000"/>
              <a:gd name="connsiteX11" fmla="*/ 300894 w 9403920"/>
              <a:gd name="connsiteY11" fmla="*/ 6857999 h 6858000"/>
              <a:gd name="connsiteX12" fmla="*/ 0 w 9403920"/>
              <a:gd name="connsiteY12" fmla="*/ 6857999 h 6858000"/>
              <a:gd name="connsiteX13" fmla="*/ 300896 w 9403920"/>
              <a:gd name="connsiteY13" fmla="*/ 6857997 h 6858000"/>
              <a:gd name="connsiteX14" fmla="*/ 4740458 w 9403920"/>
              <a:gd name="connsiteY14" fmla="*/ 1792521 h 6858000"/>
              <a:gd name="connsiteX15" fmla="*/ 6304967 w 9403920"/>
              <a:gd name="connsiteY15" fmla="*/ 1 h 6858000"/>
              <a:gd name="connsiteX16" fmla="*/ 6311485 w 9403920"/>
              <a:gd name="connsiteY16" fmla="*/ 1 h 6858000"/>
              <a:gd name="connsiteX0" fmla="*/ 6311486 w 9403920"/>
              <a:gd name="connsiteY0" fmla="*/ 0 h 6858000"/>
              <a:gd name="connsiteX1" fmla="*/ 8540820 w 9403920"/>
              <a:gd name="connsiteY1" fmla="*/ 0 h 6858000"/>
              <a:gd name="connsiteX2" fmla="*/ 8968550 w 9403920"/>
              <a:gd name="connsiteY2" fmla="*/ 1 h 6858000"/>
              <a:gd name="connsiteX3" fmla="*/ 9403920 w 9403920"/>
              <a:gd name="connsiteY3" fmla="*/ 1 h 6858000"/>
              <a:gd name="connsiteX4" fmla="*/ 9403920 w 9403920"/>
              <a:gd name="connsiteY4" fmla="*/ 6858000 h 6858000"/>
              <a:gd name="connsiteX5" fmla="*/ 6787053 w 9403920"/>
              <a:gd name="connsiteY5" fmla="*/ 6858000 h 6858000"/>
              <a:gd name="connsiteX6" fmla="*/ 6787053 w 9403920"/>
              <a:gd name="connsiteY6" fmla="*/ 6857999 h 6858000"/>
              <a:gd name="connsiteX7" fmla="*/ 2530229 w 9403920"/>
              <a:gd name="connsiteY7" fmla="*/ 6857999 h 6858000"/>
              <a:gd name="connsiteX8" fmla="*/ 2530228 w 9403920"/>
              <a:gd name="connsiteY8" fmla="*/ 6858000 h 6858000"/>
              <a:gd name="connsiteX9" fmla="*/ 300893 w 9403920"/>
              <a:gd name="connsiteY9" fmla="*/ 6858000 h 6858000"/>
              <a:gd name="connsiteX10" fmla="*/ 300894 w 9403920"/>
              <a:gd name="connsiteY10" fmla="*/ 6857999 h 6858000"/>
              <a:gd name="connsiteX11" fmla="*/ 0 w 9403920"/>
              <a:gd name="connsiteY11" fmla="*/ 6857999 h 6858000"/>
              <a:gd name="connsiteX12" fmla="*/ 300896 w 9403920"/>
              <a:gd name="connsiteY12" fmla="*/ 6857997 h 6858000"/>
              <a:gd name="connsiteX13" fmla="*/ 4740458 w 9403920"/>
              <a:gd name="connsiteY13" fmla="*/ 1792521 h 6858000"/>
              <a:gd name="connsiteX14" fmla="*/ 6304967 w 9403920"/>
              <a:gd name="connsiteY14" fmla="*/ 1 h 6858000"/>
              <a:gd name="connsiteX15" fmla="*/ 6311485 w 9403920"/>
              <a:gd name="connsiteY15" fmla="*/ 1 h 6858000"/>
              <a:gd name="connsiteX16" fmla="*/ 6311486 w 9403920"/>
              <a:gd name="connsiteY16" fmla="*/ 0 h 6858000"/>
              <a:gd name="connsiteX0" fmla="*/ 6311486 w 9403920"/>
              <a:gd name="connsiteY0" fmla="*/ 0 h 6858000"/>
              <a:gd name="connsiteX1" fmla="*/ 8540820 w 9403920"/>
              <a:gd name="connsiteY1" fmla="*/ 0 h 6858000"/>
              <a:gd name="connsiteX2" fmla="*/ 9403920 w 9403920"/>
              <a:gd name="connsiteY2" fmla="*/ 1 h 6858000"/>
              <a:gd name="connsiteX3" fmla="*/ 9403920 w 9403920"/>
              <a:gd name="connsiteY3" fmla="*/ 6858000 h 6858000"/>
              <a:gd name="connsiteX4" fmla="*/ 6787053 w 9403920"/>
              <a:gd name="connsiteY4" fmla="*/ 6858000 h 6858000"/>
              <a:gd name="connsiteX5" fmla="*/ 6787053 w 9403920"/>
              <a:gd name="connsiteY5" fmla="*/ 6857999 h 6858000"/>
              <a:gd name="connsiteX6" fmla="*/ 2530229 w 9403920"/>
              <a:gd name="connsiteY6" fmla="*/ 6857999 h 6858000"/>
              <a:gd name="connsiteX7" fmla="*/ 2530228 w 9403920"/>
              <a:gd name="connsiteY7" fmla="*/ 6858000 h 6858000"/>
              <a:gd name="connsiteX8" fmla="*/ 300893 w 9403920"/>
              <a:gd name="connsiteY8" fmla="*/ 6858000 h 6858000"/>
              <a:gd name="connsiteX9" fmla="*/ 300894 w 9403920"/>
              <a:gd name="connsiteY9" fmla="*/ 6857999 h 6858000"/>
              <a:gd name="connsiteX10" fmla="*/ 0 w 9403920"/>
              <a:gd name="connsiteY10" fmla="*/ 6857999 h 6858000"/>
              <a:gd name="connsiteX11" fmla="*/ 300896 w 9403920"/>
              <a:gd name="connsiteY11" fmla="*/ 6857997 h 6858000"/>
              <a:gd name="connsiteX12" fmla="*/ 4740458 w 9403920"/>
              <a:gd name="connsiteY12" fmla="*/ 1792521 h 6858000"/>
              <a:gd name="connsiteX13" fmla="*/ 6304967 w 9403920"/>
              <a:gd name="connsiteY13" fmla="*/ 1 h 6858000"/>
              <a:gd name="connsiteX14" fmla="*/ 6311485 w 9403920"/>
              <a:gd name="connsiteY14" fmla="*/ 1 h 6858000"/>
              <a:gd name="connsiteX15" fmla="*/ 6311486 w 9403920"/>
              <a:gd name="connsiteY15" fmla="*/ 0 h 6858000"/>
              <a:gd name="connsiteX0" fmla="*/ 6311486 w 9403920"/>
              <a:gd name="connsiteY0" fmla="*/ 0 h 6858000"/>
              <a:gd name="connsiteX1" fmla="*/ 9403920 w 9403920"/>
              <a:gd name="connsiteY1" fmla="*/ 1 h 6858000"/>
              <a:gd name="connsiteX2" fmla="*/ 9403920 w 9403920"/>
              <a:gd name="connsiteY2" fmla="*/ 6858000 h 6858000"/>
              <a:gd name="connsiteX3" fmla="*/ 6787053 w 9403920"/>
              <a:gd name="connsiteY3" fmla="*/ 6858000 h 6858000"/>
              <a:gd name="connsiteX4" fmla="*/ 6787053 w 9403920"/>
              <a:gd name="connsiteY4" fmla="*/ 6857999 h 6858000"/>
              <a:gd name="connsiteX5" fmla="*/ 2530229 w 9403920"/>
              <a:gd name="connsiteY5" fmla="*/ 6857999 h 6858000"/>
              <a:gd name="connsiteX6" fmla="*/ 2530228 w 9403920"/>
              <a:gd name="connsiteY6" fmla="*/ 6858000 h 6858000"/>
              <a:gd name="connsiteX7" fmla="*/ 300893 w 9403920"/>
              <a:gd name="connsiteY7" fmla="*/ 6858000 h 6858000"/>
              <a:gd name="connsiteX8" fmla="*/ 300894 w 9403920"/>
              <a:gd name="connsiteY8" fmla="*/ 6857999 h 6858000"/>
              <a:gd name="connsiteX9" fmla="*/ 0 w 9403920"/>
              <a:gd name="connsiteY9" fmla="*/ 6857999 h 6858000"/>
              <a:gd name="connsiteX10" fmla="*/ 300896 w 9403920"/>
              <a:gd name="connsiteY10" fmla="*/ 6857997 h 6858000"/>
              <a:gd name="connsiteX11" fmla="*/ 4740458 w 9403920"/>
              <a:gd name="connsiteY11" fmla="*/ 1792521 h 6858000"/>
              <a:gd name="connsiteX12" fmla="*/ 6304967 w 9403920"/>
              <a:gd name="connsiteY12" fmla="*/ 1 h 6858000"/>
              <a:gd name="connsiteX13" fmla="*/ 6311485 w 9403920"/>
              <a:gd name="connsiteY13" fmla="*/ 1 h 6858000"/>
              <a:gd name="connsiteX14" fmla="*/ 6311486 w 9403920"/>
              <a:gd name="connsiteY14" fmla="*/ 0 h 6858000"/>
              <a:gd name="connsiteX0" fmla="*/ 6311486 w 9403920"/>
              <a:gd name="connsiteY0" fmla="*/ 0 h 6858000"/>
              <a:gd name="connsiteX1" fmla="*/ 9403920 w 9403920"/>
              <a:gd name="connsiteY1" fmla="*/ 1 h 6858000"/>
              <a:gd name="connsiteX2" fmla="*/ 9403920 w 9403920"/>
              <a:gd name="connsiteY2" fmla="*/ 6858000 h 6858000"/>
              <a:gd name="connsiteX3" fmla="*/ 6787053 w 9403920"/>
              <a:gd name="connsiteY3" fmla="*/ 6858000 h 6858000"/>
              <a:gd name="connsiteX4" fmla="*/ 6787053 w 9403920"/>
              <a:gd name="connsiteY4" fmla="*/ 6857999 h 6858000"/>
              <a:gd name="connsiteX5" fmla="*/ 2530229 w 9403920"/>
              <a:gd name="connsiteY5" fmla="*/ 6857999 h 6858000"/>
              <a:gd name="connsiteX6" fmla="*/ 2530228 w 9403920"/>
              <a:gd name="connsiteY6" fmla="*/ 6858000 h 6858000"/>
              <a:gd name="connsiteX7" fmla="*/ 300893 w 9403920"/>
              <a:gd name="connsiteY7" fmla="*/ 6858000 h 6858000"/>
              <a:gd name="connsiteX8" fmla="*/ 300894 w 9403920"/>
              <a:gd name="connsiteY8" fmla="*/ 6857999 h 6858000"/>
              <a:gd name="connsiteX9" fmla="*/ 0 w 9403920"/>
              <a:gd name="connsiteY9" fmla="*/ 6857999 h 6858000"/>
              <a:gd name="connsiteX10" fmla="*/ 300896 w 9403920"/>
              <a:gd name="connsiteY10" fmla="*/ 6857997 h 6858000"/>
              <a:gd name="connsiteX11" fmla="*/ 6304967 w 9403920"/>
              <a:gd name="connsiteY11" fmla="*/ 1 h 6858000"/>
              <a:gd name="connsiteX12" fmla="*/ 6311485 w 9403920"/>
              <a:gd name="connsiteY12" fmla="*/ 1 h 6858000"/>
              <a:gd name="connsiteX13" fmla="*/ 6311486 w 9403920"/>
              <a:gd name="connsiteY13" fmla="*/ 0 h 6858000"/>
              <a:gd name="connsiteX0" fmla="*/ 6010593 w 9103027"/>
              <a:gd name="connsiteY0" fmla="*/ 0 h 6858000"/>
              <a:gd name="connsiteX1" fmla="*/ 9103027 w 9103027"/>
              <a:gd name="connsiteY1" fmla="*/ 1 h 6858000"/>
              <a:gd name="connsiteX2" fmla="*/ 9103027 w 9103027"/>
              <a:gd name="connsiteY2" fmla="*/ 6858000 h 6858000"/>
              <a:gd name="connsiteX3" fmla="*/ 6486160 w 9103027"/>
              <a:gd name="connsiteY3" fmla="*/ 6858000 h 6858000"/>
              <a:gd name="connsiteX4" fmla="*/ 6486160 w 9103027"/>
              <a:gd name="connsiteY4" fmla="*/ 6857999 h 6858000"/>
              <a:gd name="connsiteX5" fmla="*/ 2229336 w 9103027"/>
              <a:gd name="connsiteY5" fmla="*/ 6857999 h 6858000"/>
              <a:gd name="connsiteX6" fmla="*/ 2229335 w 9103027"/>
              <a:gd name="connsiteY6" fmla="*/ 6858000 h 6858000"/>
              <a:gd name="connsiteX7" fmla="*/ 0 w 9103027"/>
              <a:gd name="connsiteY7" fmla="*/ 6858000 h 6858000"/>
              <a:gd name="connsiteX8" fmla="*/ 1 w 9103027"/>
              <a:gd name="connsiteY8" fmla="*/ 6857999 h 6858000"/>
              <a:gd name="connsiteX9" fmla="*/ 3 w 9103027"/>
              <a:gd name="connsiteY9" fmla="*/ 6857997 h 6858000"/>
              <a:gd name="connsiteX10" fmla="*/ 6004074 w 9103027"/>
              <a:gd name="connsiteY10" fmla="*/ 1 h 6858000"/>
              <a:gd name="connsiteX11" fmla="*/ 6010592 w 9103027"/>
              <a:gd name="connsiteY11" fmla="*/ 1 h 6858000"/>
              <a:gd name="connsiteX12" fmla="*/ 6010593 w 9103027"/>
              <a:gd name="connsiteY12" fmla="*/ 0 h 6858000"/>
              <a:gd name="connsiteX0" fmla="*/ 6010593 w 9103027"/>
              <a:gd name="connsiteY0" fmla="*/ 0 h 6858000"/>
              <a:gd name="connsiteX1" fmla="*/ 9103027 w 9103027"/>
              <a:gd name="connsiteY1" fmla="*/ 1 h 6858000"/>
              <a:gd name="connsiteX2" fmla="*/ 9103027 w 9103027"/>
              <a:gd name="connsiteY2" fmla="*/ 6858000 h 6858000"/>
              <a:gd name="connsiteX3" fmla="*/ 6486160 w 9103027"/>
              <a:gd name="connsiteY3" fmla="*/ 6858000 h 6858000"/>
              <a:gd name="connsiteX4" fmla="*/ 6486160 w 9103027"/>
              <a:gd name="connsiteY4" fmla="*/ 6857999 h 6858000"/>
              <a:gd name="connsiteX5" fmla="*/ 2229336 w 9103027"/>
              <a:gd name="connsiteY5" fmla="*/ 6857999 h 6858000"/>
              <a:gd name="connsiteX6" fmla="*/ 0 w 9103027"/>
              <a:gd name="connsiteY6" fmla="*/ 6858000 h 6858000"/>
              <a:gd name="connsiteX7" fmla="*/ 1 w 9103027"/>
              <a:gd name="connsiteY7" fmla="*/ 6857999 h 6858000"/>
              <a:gd name="connsiteX8" fmla="*/ 3 w 9103027"/>
              <a:gd name="connsiteY8" fmla="*/ 6857997 h 6858000"/>
              <a:gd name="connsiteX9" fmla="*/ 6004074 w 9103027"/>
              <a:gd name="connsiteY9" fmla="*/ 1 h 6858000"/>
              <a:gd name="connsiteX10" fmla="*/ 6010592 w 9103027"/>
              <a:gd name="connsiteY10" fmla="*/ 1 h 6858000"/>
              <a:gd name="connsiteX11" fmla="*/ 6010593 w 9103027"/>
              <a:gd name="connsiteY11" fmla="*/ 0 h 6858000"/>
              <a:gd name="connsiteX0" fmla="*/ 6010593 w 9103027"/>
              <a:gd name="connsiteY0" fmla="*/ 0 h 6858000"/>
              <a:gd name="connsiteX1" fmla="*/ 9103027 w 9103027"/>
              <a:gd name="connsiteY1" fmla="*/ 1 h 6858000"/>
              <a:gd name="connsiteX2" fmla="*/ 9103027 w 9103027"/>
              <a:gd name="connsiteY2" fmla="*/ 6858000 h 6858000"/>
              <a:gd name="connsiteX3" fmla="*/ 6486160 w 9103027"/>
              <a:gd name="connsiteY3" fmla="*/ 6858000 h 6858000"/>
              <a:gd name="connsiteX4" fmla="*/ 2229336 w 9103027"/>
              <a:gd name="connsiteY4" fmla="*/ 6857999 h 6858000"/>
              <a:gd name="connsiteX5" fmla="*/ 0 w 9103027"/>
              <a:gd name="connsiteY5" fmla="*/ 6858000 h 6858000"/>
              <a:gd name="connsiteX6" fmla="*/ 1 w 9103027"/>
              <a:gd name="connsiteY6" fmla="*/ 6857999 h 6858000"/>
              <a:gd name="connsiteX7" fmla="*/ 3 w 9103027"/>
              <a:gd name="connsiteY7" fmla="*/ 6857997 h 6858000"/>
              <a:gd name="connsiteX8" fmla="*/ 6004074 w 9103027"/>
              <a:gd name="connsiteY8" fmla="*/ 1 h 6858000"/>
              <a:gd name="connsiteX9" fmla="*/ 6010592 w 9103027"/>
              <a:gd name="connsiteY9" fmla="*/ 1 h 6858000"/>
              <a:gd name="connsiteX10" fmla="*/ 6010593 w 9103027"/>
              <a:gd name="connsiteY10" fmla="*/ 0 h 6858000"/>
              <a:gd name="connsiteX0" fmla="*/ 6010593 w 9103027"/>
              <a:gd name="connsiteY0" fmla="*/ 0 h 6858000"/>
              <a:gd name="connsiteX1" fmla="*/ 9103027 w 9103027"/>
              <a:gd name="connsiteY1" fmla="*/ 1 h 6858000"/>
              <a:gd name="connsiteX2" fmla="*/ 9103027 w 9103027"/>
              <a:gd name="connsiteY2" fmla="*/ 6858000 h 6858000"/>
              <a:gd name="connsiteX3" fmla="*/ 2229336 w 9103027"/>
              <a:gd name="connsiteY3" fmla="*/ 6857999 h 6858000"/>
              <a:gd name="connsiteX4" fmla="*/ 0 w 9103027"/>
              <a:gd name="connsiteY4" fmla="*/ 6858000 h 6858000"/>
              <a:gd name="connsiteX5" fmla="*/ 1 w 9103027"/>
              <a:gd name="connsiteY5" fmla="*/ 6857999 h 6858000"/>
              <a:gd name="connsiteX6" fmla="*/ 3 w 9103027"/>
              <a:gd name="connsiteY6" fmla="*/ 6857997 h 6858000"/>
              <a:gd name="connsiteX7" fmla="*/ 6004074 w 9103027"/>
              <a:gd name="connsiteY7" fmla="*/ 1 h 6858000"/>
              <a:gd name="connsiteX8" fmla="*/ 6010592 w 9103027"/>
              <a:gd name="connsiteY8" fmla="*/ 1 h 6858000"/>
              <a:gd name="connsiteX9" fmla="*/ 6010593 w 9103027"/>
              <a:gd name="connsiteY9" fmla="*/ 0 h 6858000"/>
              <a:gd name="connsiteX0" fmla="*/ 6010593 w 9103027"/>
              <a:gd name="connsiteY0" fmla="*/ 0 h 6858000"/>
              <a:gd name="connsiteX1" fmla="*/ 9103027 w 9103027"/>
              <a:gd name="connsiteY1" fmla="*/ 1 h 6858000"/>
              <a:gd name="connsiteX2" fmla="*/ 9103027 w 9103027"/>
              <a:gd name="connsiteY2" fmla="*/ 6858000 h 6858000"/>
              <a:gd name="connsiteX3" fmla="*/ 0 w 9103027"/>
              <a:gd name="connsiteY3" fmla="*/ 6858000 h 6858000"/>
              <a:gd name="connsiteX4" fmla="*/ 1 w 9103027"/>
              <a:gd name="connsiteY4" fmla="*/ 6857999 h 6858000"/>
              <a:gd name="connsiteX5" fmla="*/ 3 w 9103027"/>
              <a:gd name="connsiteY5" fmla="*/ 6857997 h 6858000"/>
              <a:gd name="connsiteX6" fmla="*/ 6004074 w 9103027"/>
              <a:gd name="connsiteY6" fmla="*/ 1 h 6858000"/>
              <a:gd name="connsiteX7" fmla="*/ 6010592 w 9103027"/>
              <a:gd name="connsiteY7" fmla="*/ 1 h 6858000"/>
              <a:gd name="connsiteX8" fmla="*/ 6010593 w 9103027"/>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03027" h="6858000">
                <a:moveTo>
                  <a:pt x="6010593" y="0"/>
                </a:moveTo>
                <a:lnTo>
                  <a:pt x="9103027" y="1"/>
                </a:lnTo>
                <a:lnTo>
                  <a:pt x="9103027" y="6858000"/>
                </a:lnTo>
                <a:lnTo>
                  <a:pt x="0" y="6858000"/>
                </a:lnTo>
                <a:lnTo>
                  <a:pt x="1" y="6857999"/>
                </a:lnTo>
                <a:lnTo>
                  <a:pt x="3" y="6857997"/>
                </a:lnTo>
                <a:lnTo>
                  <a:pt x="6004074" y="1"/>
                </a:lnTo>
                <a:lnTo>
                  <a:pt x="6010592" y="1"/>
                </a:lnTo>
                <a:lnTo>
                  <a:pt x="6010593" y="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Obraz 4" descr="Obraz zawierający stół&#10;&#10;Opis wygenerowany automatycznie">
            <a:extLst>
              <a:ext uri="{FF2B5EF4-FFF2-40B4-BE49-F238E27FC236}">
                <a16:creationId xmlns:a16="http://schemas.microsoft.com/office/drawing/2014/main" xmlns="" id="{92E55DBB-527D-DD6E-7C79-7E4D69A09097}"/>
              </a:ext>
            </a:extLst>
          </p:cNvPr>
          <p:cNvPicPr>
            <a:picLocks noChangeAspect="1"/>
          </p:cNvPicPr>
          <p:nvPr/>
        </p:nvPicPr>
        <p:blipFill rotWithShape="1">
          <a:blip r:embed="rId2">
            <a:alphaModFix/>
          </a:blip>
          <a:srcRect l="20224" r="31661" b="-1"/>
          <a:stretch/>
        </p:blipFill>
        <p:spPr>
          <a:xfrm>
            <a:off x="20" y="10"/>
            <a:ext cx="9102514" cy="6857990"/>
          </a:xfrm>
          <a:custGeom>
            <a:avLst/>
            <a:gdLst/>
            <a:ahLst/>
            <a:cxnLst/>
            <a:rect l="l" t="t" r="r" b="b"/>
            <a:pathLst>
              <a:path w="9102534" h="6858000">
                <a:moveTo>
                  <a:pt x="0" y="0"/>
                </a:moveTo>
                <a:lnTo>
                  <a:pt x="9102534" y="0"/>
                </a:lnTo>
                <a:lnTo>
                  <a:pt x="9102532" y="2"/>
                </a:lnTo>
                <a:cubicBezTo>
                  <a:pt x="9102532" y="3"/>
                  <a:pt x="9102531" y="3"/>
                  <a:pt x="9102531" y="4"/>
                </a:cubicBezTo>
                <a:lnTo>
                  <a:pt x="3091942" y="6858000"/>
                </a:lnTo>
                <a:lnTo>
                  <a:pt x="0" y="6858000"/>
                </a:lnTo>
                <a:close/>
              </a:path>
            </a:pathLst>
          </a:custGeom>
        </p:spPr>
      </p:pic>
      <p:sp>
        <p:nvSpPr>
          <p:cNvPr id="18" name="Freeform: Shape 12">
            <a:extLst>
              <a:ext uri="{FF2B5EF4-FFF2-40B4-BE49-F238E27FC236}">
                <a16:creationId xmlns:a16="http://schemas.microsoft.com/office/drawing/2014/main" xmlns="" id="{BFB227E1-F100-4CF9-9797-1E2001BBE2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0"/>
            <a:ext cx="6885325" cy="6858000"/>
          </a:xfrm>
          <a:custGeom>
            <a:avLst/>
            <a:gdLst>
              <a:gd name="connsiteX0" fmla="*/ 4456883 w 6885325"/>
              <a:gd name="connsiteY0" fmla="*/ 6858000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4070876 h 6858000"/>
              <a:gd name="connsiteX8" fmla="*/ 6885325 w 6885325"/>
              <a:gd name="connsiteY8" fmla="*/ 6857999 h 6858000"/>
              <a:gd name="connsiteX9" fmla="*/ 4456884 w 6885325"/>
              <a:gd name="connsiteY9" fmla="*/ 6857999 h 6858000"/>
              <a:gd name="connsiteX0" fmla="*/ 4456884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4070876 h 6858000"/>
              <a:gd name="connsiteX8" fmla="*/ 6885325 w 6885325"/>
              <a:gd name="connsiteY8" fmla="*/ 6857999 h 6858000"/>
              <a:gd name="connsiteX9" fmla="*/ 4456884 w 6885325"/>
              <a:gd name="connsiteY9"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4070876 h 6858000"/>
              <a:gd name="connsiteX8" fmla="*/ 6885325 w 6885325"/>
              <a:gd name="connsiteY8"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5 w 6885325"/>
              <a:gd name="connsiteY6"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5 w 6885325"/>
              <a:gd name="connsiteY5"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6857999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5325" h="6858000">
                <a:moveTo>
                  <a:pt x="6885325" y="6857999"/>
                </a:moveTo>
                <a:lnTo>
                  <a:pt x="0" y="6858000"/>
                </a:lnTo>
                <a:lnTo>
                  <a:pt x="6010592" y="0"/>
                </a:lnTo>
                <a:lnTo>
                  <a:pt x="6885325" y="0"/>
                </a:lnTo>
                <a:lnTo>
                  <a:pt x="6885325" y="6857999"/>
                </a:lnTo>
                <a:close/>
              </a:path>
            </a:pathLst>
          </a:custGeom>
          <a:solidFill>
            <a:srgbClr val="000000">
              <a:alpha val="6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a16="http://schemas.microsoft.com/office/drawing/2014/main" xmlns="" id="{73BC6016-AF28-7CD0-5927-9C6FFC34C962}"/>
              </a:ext>
            </a:extLst>
          </p:cNvPr>
          <p:cNvSpPr>
            <a:spLocks noGrp="1"/>
          </p:cNvSpPr>
          <p:nvPr>
            <p:ph type="title"/>
          </p:nvPr>
        </p:nvSpPr>
        <p:spPr>
          <a:xfrm>
            <a:off x="1143001" y="1203866"/>
            <a:ext cx="3813888" cy="1958340"/>
          </a:xfrm>
        </p:spPr>
        <p:txBody>
          <a:bodyPr anchor="t">
            <a:normAutofit/>
          </a:bodyPr>
          <a:lstStyle/>
          <a:p>
            <a:r>
              <a:rPr lang="pl-PL">
                <a:solidFill>
                  <a:srgbClr val="FFFFFF"/>
                </a:solidFill>
              </a:rPr>
              <a:t>Our school day</a:t>
            </a:r>
          </a:p>
        </p:txBody>
      </p:sp>
      <p:sp>
        <p:nvSpPr>
          <p:cNvPr id="3" name="Symbol zastępczy zawartości 2">
            <a:extLst>
              <a:ext uri="{FF2B5EF4-FFF2-40B4-BE49-F238E27FC236}">
                <a16:creationId xmlns:a16="http://schemas.microsoft.com/office/drawing/2014/main" xmlns="" id="{C303FC25-5E8A-04C2-EAE7-DB3D079BB6C1}"/>
              </a:ext>
            </a:extLst>
          </p:cNvPr>
          <p:cNvSpPr>
            <a:spLocks noGrp="1"/>
          </p:cNvSpPr>
          <p:nvPr>
            <p:ph idx="1"/>
          </p:nvPr>
        </p:nvSpPr>
        <p:spPr>
          <a:xfrm>
            <a:off x="6335907" y="2603922"/>
            <a:ext cx="4713092" cy="3111078"/>
          </a:xfrm>
        </p:spPr>
        <p:txBody>
          <a:bodyPr vert="horz" lIns="91440" tIns="45720" rIns="91440" bIns="45720" rtlCol="0" anchor="b">
            <a:normAutofit/>
          </a:bodyPr>
          <a:lstStyle/>
          <a:p>
            <a:pPr marL="0" indent="0">
              <a:buNone/>
            </a:pPr>
            <a:r>
              <a:rPr lang="pl-PL" dirty="0"/>
              <a:t>All </a:t>
            </a:r>
            <a:r>
              <a:rPr lang="pl-PL" dirty="0" err="1"/>
              <a:t>grades</a:t>
            </a:r>
            <a:r>
              <a:rPr lang="pl-PL" dirty="0"/>
              <a:t> start </a:t>
            </a:r>
            <a:r>
              <a:rPr lang="pl-PL" dirty="0" err="1"/>
              <a:t>lessons</a:t>
            </a:r>
            <a:r>
              <a:rPr lang="pl-PL" dirty="0"/>
              <a:t> </a:t>
            </a:r>
            <a:r>
              <a:rPr lang="pl-PL" dirty="0" err="1"/>
              <a:t>at</a:t>
            </a:r>
            <a:r>
              <a:rPr lang="pl-PL" dirty="0"/>
              <a:t> 8 </a:t>
            </a:r>
            <a:r>
              <a:rPr lang="pl-PL" dirty="0" err="1"/>
              <a:t>am</a:t>
            </a:r>
            <a:r>
              <a:rPr lang="pl-PL" dirty="0"/>
              <a:t> but </a:t>
            </a:r>
            <a:r>
              <a:rPr lang="pl-PL" dirty="0" err="1" smtClean="0"/>
              <a:t>each</a:t>
            </a:r>
            <a:r>
              <a:rPr lang="pl-PL" dirty="0" smtClean="0"/>
              <a:t> one </a:t>
            </a:r>
            <a:r>
              <a:rPr lang="pl-PL" dirty="0" err="1" smtClean="0"/>
              <a:t>finishes</a:t>
            </a:r>
            <a:r>
              <a:rPr lang="pl-PL" dirty="0" smtClean="0"/>
              <a:t> </a:t>
            </a:r>
            <a:r>
              <a:rPr lang="pl-PL" dirty="0" err="1" smtClean="0"/>
              <a:t>at</a:t>
            </a:r>
            <a:r>
              <a:rPr lang="pl-PL" dirty="0" smtClean="0"/>
              <a:t> </a:t>
            </a:r>
            <a:r>
              <a:rPr lang="pl-PL" dirty="0" err="1" smtClean="0"/>
              <a:t>different</a:t>
            </a:r>
            <a:r>
              <a:rPr lang="pl-PL" dirty="0" smtClean="0"/>
              <a:t> </a:t>
            </a:r>
            <a:r>
              <a:rPr lang="pl-PL" dirty="0" err="1" smtClean="0"/>
              <a:t>times</a:t>
            </a:r>
            <a:r>
              <a:rPr lang="pl-PL" dirty="0" smtClean="0"/>
              <a:t>. </a:t>
            </a:r>
            <a:r>
              <a:rPr lang="pl-PL" dirty="0" err="1"/>
              <a:t>Grades</a:t>
            </a:r>
            <a:r>
              <a:rPr lang="pl-PL" dirty="0"/>
              <a:t> </a:t>
            </a:r>
            <a:r>
              <a:rPr lang="pl-PL" dirty="0" err="1" smtClean="0"/>
              <a:t>1st-3rd</a:t>
            </a:r>
            <a:r>
              <a:rPr lang="pl-PL" dirty="0" smtClean="0"/>
              <a:t> </a:t>
            </a:r>
            <a:r>
              <a:rPr lang="pl-PL" dirty="0" err="1"/>
              <a:t>usualy</a:t>
            </a:r>
            <a:r>
              <a:rPr lang="pl-PL" dirty="0"/>
              <a:t> </a:t>
            </a:r>
            <a:r>
              <a:rPr lang="pl-PL" dirty="0" err="1"/>
              <a:t>finish</a:t>
            </a:r>
            <a:r>
              <a:rPr lang="pl-PL" dirty="0"/>
              <a:t> </a:t>
            </a:r>
            <a:r>
              <a:rPr lang="pl-PL" dirty="0" err="1"/>
              <a:t>at</a:t>
            </a:r>
            <a:r>
              <a:rPr lang="pl-PL" dirty="0"/>
              <a:t> 12:25 </a:t>
            </a:r>
            <a:r>
              <a:rPr lang="pl-PL" dirty="0" err="1"/>
              <a:t>pm</a:t>
            </a:r>
            <a:r>
              <a:rPr lang="pl-PL" dirty="0"/>
              <a:t>, </a:t>
            </a:r>
            <a:r>
              <a:rPr lang="pl-PL" dirty="0" err="1" smtClean="0"/>
              <a:t>4th-6th</a:t>
            </a:r>
            <a:r>
              <a:rPr lang="pl-PL" dirty="0" smtClean="0"/>
              <a:t> </a:t>
            </a:r>
            <a:r>
              <a:rPr lang="pl-PL" dirty="0" err="1"/>
              <a:t>at</a:t>
            </a:r>
            <a:r>
              <a:rPr lang="pl-PL" dirty="0"/>
              <a:t> 13:25 </a:t>
            </a:r>
            <a:r>
              <a:rPr lang="pl-PL" dirty="0" err="1"/>
              <a:t>pm</a:t>
            </a:r>
            <a:r>
              <a:rPr lang="pl-PL" dirty="0"/>
              <a:t> and </a:t>
            </a:r>
            <a:r>
              <a:rPr lang="pl-PL" dirty="0" err="1" smtClean="0"/>
              <a:t>7th-8th</a:t>
            </a:r>
            <a:r>
              <a:rPr lang="pl-PL" dirty="0" smtClean="0"/>
              <a:t> </a:t>
            </a:r>
            <a:r>
              <a:rPr lang="pl-PL" dirty="0" err="1"/>
              <a:t>at</a:t>
            </a:r>
            <a:r>
              <a:rPr lang="pl-PL" dirty="0"/>
              <a:t> 14:25pm.</a:t>
            </a:r>
          </a:p>
        </p:txBody>
      </p:sp>
      <p:cxnSp>
        <p:nvCxnSpPr>
          <p:cNvPr id="15" name="Straight Connector 14">
            <a:extLst>
              <a:ext uri="{FF2B5EF4-FFF2-40B4-BE49-F238E27FC236}">
                <a16:creationId xmlns:a16="http://schemas.microsoft.com/office/drawing/2014/main" xmlns="" id="{A06758A3-C4A6-479A-8755-3BEC6314294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695524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177A87C4-E6EF-3102-F553-3EDC4BE4CB6F}"/>
              </a:ext>
            </a:extLst>
          </p:cNvPr>
          <p:cNvSpPr>
            <a:spLocks noGrp="1"/>
          </p:cNvSpPr>
          <p:nvPr>
            <p:ph type="title"/>
          </p:nvPr>
        </p:nvSpPr>
        <p:spPr/>
        <p:txBody>
          <a:bodyPr/>
          <a:lstStyle/>
          <a:p>
            <a:r>
              <a:rPr lang="pl-PL" dirty="0" err="1"/>
              <a:t>Our</a:t>
            </a:r>
            <a:r>
              <a:rPr lang="pl-PL" dirty="0"/>
              <a:t> </a:t>
            </a:r>
            <a:r>
              <a:rPr lang="pl-PL" dirty="0" err="1" smtClean="0"/>
              <a:t>classrooms</a:t>
            </a:r>
            <a:endParaRPr lang="pl-PL" dirty="0"/>
          </a:p>
        </p:txBody>
      </p:sp>
      <p:sp>
        <p:nvSpPr>
          <p:cNvPr id="3" name="Symbol zastępczy zawartości 2">
            <a:extLst>
              <a:ext uri="{FF2B5EF4-FFF2-40B4-BE49-F238E27FC236}">
                <a16:creationId xmlns:a16="http://schemas.microsoft.com/office/drawing/2014/main" xmlns="" id="{312A4CFE-359A-7CAC-44E0-CC94601CE081}"/>
              </a:ext>
            </a:extLst>
          </p:cNvPr>
          <p:cNvSpPr>
            <a:spLocks noGrp="1"/>
          </p:cNvSpPr>
          <p:nvPr>
            <p:ph sz="half" idx="1"/>
          </p:nvPr>
        </p:nvSpPr>
        <p:spPr/>
        <p:txBody>
          <a:bodyPr vert="horz" lIns="91440" tIns="45720" rIns="91440" bIns="45720" rtlCol="0" anchor="t">
            <a:normAutofit lnSpcReduction="10000"/>
          </a:bodyPr>
          <a:lstStyle/>
          <a:p>
            <a:pPr marL="342900" indent="-342900"/>
            <a:r>
              <a:rPr lang="pl-PL" dirty="0"/>
              <a:t>3 </a:t>
            </a:r>
            <a:r>
              <a:rPr lang="pl-PL" dirty="0" err="1"/>
              <a:t>classrooms</a:t>
            </a:r>
            <a:r>
              <a:rPr lang="pl-PL" dirty="0"/>
              <a:t> for </a:t>
            </a:r>
            <a:r>
              <a:rPr lang="pl-PL" dirty="0" err="1" smtClean="0"/>
              <a:t>Polish</a:t>
            </a:r>
            <a:r>
              <a:rPr lang="pl-PL" dirty="0" smtClean="0"/>
              <a:t> </a:t>
            </a:r>
            <a:r>
              <a:rPr lang="pl-PL" dirty="0" err="1"/>
              <a:t>lessons</a:t>
            </a:r>
            <a:r>
              <a:rPr lang="pl-PL" dirty="0"/>
              <a:t>               </a:t>
            </a:r>
          </a:p>
          <a:p>
            <a:pPr marL="342900" indent="-342900"/>
            <a:r>
              <a:rPr lang="pl-PL" dirty="0"/>
              <a:t>2 </a:t>
            </a:r>
            <a:r>
              <a:rPr lang="pl-PL" dirty="0" err="1"/>
              <a:t>classrooms</a:t>
            </a:r>
            <a:r>
              <a:rPr lang="pl-PL" dirty="0"/>
              <a:t> for Math</a:t>
            </a:r>
          </a:p>
          <a:p>
            <a:pPr marL="342900" indent="-342900"/>
            <a:r>
              <a:rPr lang="pl-PL" dirty="0"/>
              <a:t>2 </a:t>
            </a:r>
            <a:r>
              <a:rPr lang="pl-PL" dirty="0" err="1"/>
              <a:t>classrooms</a:t>
            </a:r>
            <a:r>
              <a:rPr lang="pl-PL" dirty="0"/>
              <a:t> for English</a:t>
            </a:r>
          </a:p>
          <a:p>
            <a:pPr marL="342900" indent="-342900"/>
            <a:r>
              <a:rPr lang="pl-PL" dirty="0"/>
              <a:t>German </a:t>
            </a:r>
            <a:r>
              <a:rPr lang="pl-PL" dirty="0" err="1"/>
              <a:t>classroom</a:t>
            </a:r>
            <a:endParaRPr lang="pl-PL" dirty="0"/>
          </a:p>
          <a:p>
            <a:pPr marL="342900" indent="-342900"/>
            <a:r>
              <a:rPr lang="pl-PL" dirty="0" err="1"/>
              <a:t>Geography</a:t>
            </a:r>
            <a:r>
              <a:rPr lang="pl-PL" dirty="0"/>
              <a:t>, D&amp;T and </a:t>
            </a:r>
            <a:r>
              <a:rPr lang="pl-PL" dirty="0" err="1"/>
              <a:t>education</a:t>
            </a:r>
            <a:r>
              <a:rPr lang="pl-PL" dirty="0"/>
              <a:t> for  </a:t>
            </a:r>
            <a:r>
              <a:rPr lang="pl-PL" dirty="0" err="1"/>
              <a:t>safty</a:t>
            </a:r>
            <a:r>
              <a:rPr lang="pl-PL" dirty="0"/>
              <a:t> </a:t>
            </a:r>
            <a:r>
              <a:rPr lang="pl-PL" dirty="0" err="1"/>
              <a:t>classroom</a:t>
            </a:r>
          </a:p>
          <a:p>
            <a:pPr marL="342900" indent="-342900"/>
            <a:r>
              <a:rPr lang="pl-PL" dirty="0" err="1"/>
              <a:t>Biology</a:t>
            </a:r>
            <a:r>
              <a:rPr lang="pl-PL" dirty="0"/>
              <a:t> and Art </a:t>
            </a:r>
            <a:r>
              <a:rPr lang="pl-PL" dirty="0" err="1"/>
              <a:t>clasroom</a:t>
            </a:r>
          </a:p>
          <a:p>
            <a:pPr marL="342900" indent="-342900"/>
            <a:endParaRPr lang="pl-PL" sz="1600" dirty="0"/>
          </a:p>
        </p:txBody>
      </p:sp>
      <p:sp>
        <p:nvSpPr>
          <p:cNvPr id="5" name="Symbol zastępczy zawartości 4">
            <a:extLst>
              <a:ext uri="{FF2B5EF4-FFF2-40B4-BE49-F238E27FC236}">
                <a16:creationId xmlns:a16="http://schemas.microsoft.com/office/drawing/2014/main" xmlns="" id="{C1DA4B89-057F-21C3-973D-54BEBC245AEE}"/>
              </a:ext>
            </a:extLst>
          </p:cNvPr>
          <p:cNvSpPr>
            <a:spLocks noGrp="1"/>
          </p:cNvSpPr>
          <p:nvPr>
            <p:ph sz="half" idx="2"/>
          </p:nvPr>
        </p:nvSpPr>
        <p:spPr/>
        <p:txBody>
          <a:bodyPr vert="horz" lIns="91440" tIns="45720" rIns="91440" bIns="45720" rtlCol="0" anchor="t">
            <a:normAutofit lnSpcReduction="10000"/>
          </a:bodyPr>
          <a:lstStyle/>
          <a:p>
            <a:r>
              <a:rPr lang="pl-PL" dirty="0" err="1"/>
              <a:t>History</a:t>
            </a:r>
            <a:r>
              <a:rPr lang="pl-PL" dirty="0"/>
              <a:t> and </a:t>
            </a:r>
            <a:r>
              <a:rPr lang="pl-PL" dirty="0" err="1" smtClean="0"/>
              <a:t>cityzenship</a:t>
            </a:r>
            <a:r>
              <a:rPr lang="pl-PL" dirty="0"/>
              <a:t> education </a:t>
            </a:r>
            <a:r>
              <a:rPr lang="pl-PL" dirty="0" err="1"/>
              <a:t>classroom</a:t>
            </a:r>
            <a:endParaRPr lang="pl-PL" dirty="0"/>
          </a:p>
          <a:p>
            <a:r>
              <a:rPr lang="pl-PL" dirty="0" err="1"/>
              <a:t>Chemistry</a:t>
            </a:r>
            <a:r>
              <a:rPr lang="pl-PL" dirty="0"/>
              <a:t> and </a:t>
            </a:r>
            <a:r>
              <a:rPr lang="pl-PL" dirty="0" err="1"/>
              <a:t>physic</a:t>
            </a:r>
            <a:r>
              <a:rPr lang="pl-PL" dirty="0"/>
              <a:t> </a:t>
            </a:r>
            <a:r>
              <a:rPr lang="pl-PL" dirty="0" err="1"/>
              <a:t>classrom</a:t>
            </a:r>
          </a:p>
          <a:p>
            <a:pPr marL="342900" indent="-342900"/>
            <a:r>
              <a:rPr lang="pl-PL" dirty="0">
                <a:ea typeface="+mn-lt"/>
                <a:cs typeface="+mn-lt"/>
              </a:rPr>
              <a:t>2 IT </a:t>
            </a:r>
            <a:r>
              <a:rPr lang="pl-PL" dirty="0" err="1">
                <a:ea typeface="+mn-lt"/>
                <a:cs typeface="+mn-lt"/>
              </a:rPr>
              <a:t>classrooms</a:t>
            </a:r>
            <a:r>
              <a:rPr lang="pl-PL" dirty="0">
                <a:ea typeface="+mn-lt"/>
                <a:cs typeface="+mn-lt"/>
              </a:rPr>
              <a:t> </a:t>
            </a:r>
            <a:endParaRPr lang="en-US" dirty="0">
              <a:ea typeface="+mn-lt"/>
              <a:cs typeface="+mn-lt"/>
            </a:endParaRPr>
          </a:p>
          <a:p>
            <a:pPr marL="342900" indent="-342900"/>
            <a:r>
              <a:rPr lang="pl-PL" dirty="0">
                <a:ea typeface="+mn-lt"/>
                <a:cs typeface="+mn-lt"/>
              </a:rPr>
              <a:t>2 PE </a:t>
            </a:r>
            <a:r>
              <a:rPr lang="pl-PL" dirty="0" err="1">
                <a:ea typeface="+mn-lt"/>
                <a:cs typeface="+mn-lt"/>
              </a:rPr>
              <a:t>classrooms</a:t>
            </a:r>
            <a:endParaRPr lang="pl-PL" dirty="0">
              <a:ea typeface="+mn-lt"/>
              <a:cs typeface="+mn-lt"/>
            </a:endParaRPr>
          </a:p>
          <a:p>
            <a:pPr marL="342900" indent="-342900"/>
            <a:r>
              <a:rPr lang="pl-PL" dirty="0" err="1">
                <a:ea typeface="+mn-lt"/>
                <a:cs typeface="+mn-lt"/>
              </a:rPr>
              <a:t>Religion</a:t>
            </a:r>
            <a:r>
              <a:rPr lang="pl-PL" dirty="0">
                <a:ea typeface="+mn-lt"/>
                <a:cs typeface="+mn-lt"/>
              </a:rPr>
              <a:t> </a:t>
            </a:r>
            <a:r>
              <a:rPr lang="pl-PL" dirty="0" err="1">
                <a:ea typeface="+mn-lt"/>
                <a:cs typeface="+mn-lt"/>
              </a:rPr>
              <a:t>classroom</a:t>
            </a:r>
            <a:endParaRPr lang="pl-PL" dirty="0">
              <a:ea typeface="+mn-lt"/>
              <a:cs typeface="+mn-lt"/>
            </a:endParaRPr>
          </a:p>
          <a:p>
            <a:r>
              <a:rPr lang="pl-PL" dirty="0"/>
              <a:t>6 </a:t>
            </a:r>
            <a:r>
              <a:rPr lang="pl-PL" dirty="0" err="1"/>
              <a:t>classrooms</a:t>
            </a:r>
            <a:r>
              <a:rPr lang="pl-PL" dirty="0"/>
              <a:t> for </a:t>
            </a:r>
            <a:r>
              <a:rPr lang="pl-PL" dirty="0" err="1" smtClean="0"/>
              <a:t>1st-3rd</a:t>
            </a:r>
            <a:r>
              <a:rPr lang="pl-PL" dirty="0" smtClean="0"/>
              <a:t> </a:t>
            </a:r>
            <a:r>
              <a:rPr lang="pl-PL" dirty="0" err="1"/>
              <a:t>grades</a:t>
            </a:r>
            <a:endParaRPr lang="pl-PL" dirty="0"/>
          </a:p>
        </p:txBody>
      </p:sp>
      <p:sp>
        <p:nvSpPr>
          <p:cNvPr id="4" name="pole tekstowe 3">
            <a:extLst>
              <a:ext uri="{FF2B5EF4-FFF2-40B4-BE49-F238E27FC236}">
                <a16:creationId xmlns:a16="http://schemas.microsoft.com/office/drawing/2014/main" xmlns="" id="{100F498B-F343-F238-5554-F528D26F8139}"/>
              </a:ext>
            </a:extLst>
          </p:cNvPr>
          <p:cNvSpPr txBox="1"/>
          <p:nvPr/>
        </p:nvSpPr>
        <p:spPr>
          <a:xfrm>
            <a:off x="7772400" y="2419349"/>
            <a:ext cx="38100" cy="476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pl-PL"/>
          </a:p>
        </p:txBody>
      </p:sp>
    </p:spTree>
    <p:extLst>
      <p:ext uri="{BB962C8B-B14F-4D97-AF65-F5344CB8AC3E}">
        <p14:creationId xmlns:p14="http://schemas.microsoft.com/office/powerpoint/2010/main" xmlns="" val="1835846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FD57F13B-6973-4CE9-92F3-5EC476ED97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Obraz 3" descr="Obraz zawierający tekst, wewnątrz, podłoże, ściana&#10;&#10;Opis wygenerowany automatycznie">
            <a:extLst>
              <a:ext uri="{FF2B5EF4-FFF2-40B4-BE49-F238E27FC236}">
                <a16:creationId xmlns:a16="http://schemas.microsoft.com/office/drawing/2014/main" xmlns="" id="{0F88355A-6EF7-DAB6-7704-A08F0A1BBAC1}"/>
              </a:ext>
            </a:extLst>
          </p:cNvPr>
          <p:cNvPicPr>
            <a:picLocks noChangeAspect="1"/>
          </p:cNvPicPr>
          <p:nvPr/>
        </p:nvPicPr>
        <p:blipFill rotWithShape="1">
          <a:blip r:embed="rId2"/>
          <a:srcRect t="15186" b="9814"/>
          <a:stretch/>
        </p:blipFill>
        <p:spPr>
          <a:xfrm>
            <a:off x="20" y="10"/>
            <a:ext cx="12191979" cy="6857989"/>
          </a:xfrm>
          <a:prstGeom prst="rect">
            <a:avLst/>
          </a:prstGeom>
        </p:spPr>
      </p:pic>
      <p:sp>
        <p:nvSpPr>
          <p:cNvPr id="10" name="Freeform: Shape 9">
            <a:extLst>
              <a:ext uri="{FF2B5EF4-FFF2-40B4-BE49-F238E27FC236}">
                <a16:creationId xmlns:a16="http://schemas.microsoft.com/office/drawing/2014/main" xmlns="" id="{968B5335-D5FF-4145-97AC-3783A0DE47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0"/>
            <a:ext cx="2442733"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alpha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xmlns="" id="{0C1D0562-B987-4741-985E-3AADE1075E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749268" y="4070878"/>
            <a:ext cx="2442733"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alpha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Objaśnienie: strzałka w prawo 6">
            <a:extLst>
              <a:ext uri="{FF2B5EF4-FFF2-40B4-BE49-F238E27FC236}">
                <a16:creationId xmlns:a16="http://schemas.microsoft.com/office/drawing/2014/main" xmlns="" id="{B1BA80BA-027D-A89A-F95C-076166462111}"/>
              </a:ext>
            </a:extLst>
          </p:cNvPr>
          <p:cNvSpPr/>
          <p:nvPr/>
        </p:nvSpPr>
        <p:spPr>
          <a:xfrm>
            <a:off x="1028700" y="5172075"/>
            <a:ext cx="2971800" cy="1524000"/>
          </a:xfrm>
          <a:prstGeom prst="rightArrow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pl-PL" dirty="0"/>
              <a:t>English</a:t>
            </a:r>
          </a:p>
          <a:p>
            <a:pPr algn="ctr"/>
            <a:r>
              <a:rPr lang="pl-PL" dirty="0" err="1" smtClean="0"/>
              <a:t>classroom</a:t>
            </a:r>
            <a:endParaRPr lang="pl-PL" dirty="0"/>
          </a:p>
        </p:txBody>
      </p:sp>
    </p:spTree>
    <p:extLst>
      <p:ext uri="{BB962C8B-B14F-4D97-AF65-F5344CB8AC3E}">
        <p14:creationId xmlns:p14="http://schemas.microsoft.com/office/powerpoint/2010/main" xmlns="" val="2236733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Obraz 5" descr="Obraz zawierający wewnątrz, podłoże, sufit, stół&#10;&#10;Opis wygenerowany automatycznie">
            <a:extLst>
              <a:ext uri="{FF2B5EF4-FFF2-40B4-BE49-F238E27FC236}">
                <a16:creationId xmlns:a16="http://schemas.microsoft.com/office/drawing/2014/main" xmlns="" id="{176863D5-0252-7718-7BCC-C14B7E95B8C5}"/>
              </a:ext>
            </a:extLst>
          </p:cNvPr>
          <p:cNvPicPr>
            <a:picLocks noChangeAspect="1"/>
          </p:cNvPicPr>
          <p:nvPr/>
        </p:nvPicPr>
        <p:blipFill rotWithShape="1">
          <a:blip r:embed="rId2"/>
          <a:srcRect t="17007" b="7993"/>
          <a:stretch/>
        </p:blipFill>
        <p:spPr>
          <a:xfrm>
            <a:off x="20" y="10"/>
            <a:ext cx="12191979" cy="6857989"/>
          </a:xfrm>
          <a:prstGeom prst="rect">
            <a:avLst/>
          </a:prstGeom>
        </p:spPr>
      </p:pic>
      <p:sp>
        <p:nvSpPr>
          <p:cNvPr id="6" name="Objaśnienie: strzałka w prawo 5">
            <a:extLst>
              <a:ext uri="{FF2B5EF4-FFF2-40B4-BE49-F238E27FC236}">
                <a16:creationId xmlns:a16="http://schemas.microsoft.com/office/drawing/2014/main" xmlns="" id="{3EADB9EC-9C9A-BF81-CB0E-87C37EDFA504}"/>
              </a:ext>
            </a:extLst>
          </p:cNvPr>
          <p:cNvSpPr/>
          <p:nvPr/>
        </p:nvSpPr>
        <p:spPr>
          <a:xfrm>
            <a:off x="914399" y="4914900"/>
            <a:ext cx="3324225" cy="1085850"/>
          </a:xfrm>
          <a:prstGeom prst="rightArrow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pl-PL" dirty="0" err="1"/>
              <a:t>History</a:t>
            </a:r>
          </a:p>
          <a:p>
            <a:pPr algn="ctr"/>
            <a:r>
              <a:rPr lang="pl-PL" dirty="0" err="1" smtClean="0"/>
              <a:t>classroom</a:t>
            </a:r>
            <a:endParaRPr lang="pl-PL" dirty="0"/>
          </a:p>
        </p:txBody>
      </p:sp>
    </p:spTree>
    <p:extLst>
      <p:ext uri="{BB962C8B-B14F-4D97-AF65-F5344CB8AC3E}">
        <p14:creationId xmlns:p14="http://schemas.microsoft.com/office/powerpoint/2010/main" xmlns="" val="2078226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l="-6000" r="-6000"/>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9BE1F55F-BF9C-07ED-F5DA-41C24CED56BA}"/>
              </a:ext>
            </a:extLst>
          </p:cNvPr>
          <p:cNvSpPr>
            <a:spLocks noGrp="1"/>
          </p:cNvSpPr>
          <p:nvPr>
            <p:ph type="title"/>
          </p:nvPr>
        </p:nvSpPr>
        <p:spPr>
          <a:xfrm>
            <a:off x="3914775" y="425260"/>
            <a:ext cx="9905999" cy="1360898"/>
          </a:xfrm>
        </p:spPr>
        <p:txBody>
          <a:bodyPr/>
          <a:lstStyle/>
          <a:p>
            <a:r>
              <a:rPr lang="pl-PL" sz="4400" b="1" dirty="0" err="1">
                <a:solidFill>
                  <a:schemeClr val="bg1"/>
                </a:solidFill>
                <a:highlight>
                  <a:srgbClr val="800000"/>
                </a:highlight>
              </a:rPr>
              <a:t>Foreign</a:t>
            </a:r>
            <a:r>
              <a:rPr lang="pl-PL" sz="4400" b="1" dirty="0">
                <a:solidFill>
                  <a:schemeClr val="bg1"/>
                </a:solidFill>
                <a:highlight>
                  <a:srgbClr val="800000"/>
                </a:highlight>
              </a:rPr>
              <a:t> </a:t>
            </a:r>
            <a:r>
              <a:rPr lang="pl-PL" sz="4400" b="1" dirty="0" err="1">
                <a:solidFill>
                  <a:schemeClr val="bg1"/>
                </a:solidFill>
                <a:highlight>
                  <a:srgbClr val="800000"/>
                </a:highlight>
              </a:rPr>
              <a:t>language</a:t>
            </a:r>
            <a:endParaRPr lang="pl-PL" sz="4400" dirty="0">
              <a:solidFill>
                <a:schemeClr val="bg1"/>
              </a:solidFill>
              <a:highlight>
                <a:srgbClr val="800000"/>
              </a:highlight>
            </a:endParaRPr>
          </a:p>
        </p:txBody>
      </p:sp>
      <p:sp>
        <p:nvSpPr>
          <p:cNvPr id="3" name="Symbol zastępczy zawartości 2">
            <a:extLst>
              <a:ext uri="{FF2B5EF4-FFF2-40B4-BE49-F238E27FC236}">
                <a16:creationId xmlns:a16="http://schemas.microsoft.com/office/drawing/2014/main" xmlns="" id="{0C5F6FD7-7981-05B2-823B-DE31C5ED6E54}"/>
              </a:ext>
            </a:extLst>
          </p:cNvPr>
          <p:cNvSpPr>
            <a:spLocks noGrp="1"/>
          </p:cNvSpPr>
          <p:nvPr>
            <p:ph idx="1"/>
          </p:nvPr>
        </p:nvSpPr>
        <p:spPr/>
        <p:txBody>
          <a:bodyPr vert="horz" lIns="91440" tIns="45720" rIns="91440" bIns="45720" rtlCol="0" anchor="t">
            <a:normAutofit/>
          </a:bodyPr>
          <a:lstStyle/>
          <a:p>
            <a:pPr marL="0" indent="0">
              <a:buNone/>
            </a:pPr>
            <a:r>
              <a:rPr lang="pl-PL" sz="3200" dirty="0">
                <a:solidFill>
                  <a:schemeClr val="bg1"/>
                </a:solidFill>
                <a:highlight>
                  <a:srgbClr val="800000"/>
                </a:highlight>
              </a:rPr>
              <a:t>In </a:t>
            </a:r>
            <a:r>
              <a:rPr lang="pl-PL" sz="3200" dirty="0" err="1">
                <a:solidFill>
                  <a:schemeClr val="bg1"/>
                </a:solidFill>
                <a:highlight>
                  <a:srgbClr val="800000"/>
                </a:highlight>
              </a:rPr>
              <a:t>our</a:t>
            </a:r>
            <a:r>
              <a:rPr lang="pl-PL" sz="3200" dirty="0">
                <a:solidFill>
                  <a:schemeClr val="bg1"/>
                </a:solidFill>
                <a:highlight>
                  <a:srgbClr val="800000"/>
                </a:highlight>
              </a:rPr>
              <a:t> school we </a:t>
            </a:r>
            <a:r>
              <a:rPr lang="pl-PL" sz="3200" dirty="0" err="1" smtClean="0">
                <a:solidFill>
                  <a:schemeClr val="bg1"/>
                </a:solidFill>
                <a:highlight>
                  <a:srgbClr val="800000"/>
                </a:highlight>
              </a:rPr>
              <a:t>study</a:t>
            </a:r>
            <a:r>
              <a:rPr lang="pl-PL" sz="3200" dirty="0" smtClean="0">
                <a:solidFill>
                  <a:schemeClr val="bg1"/>
                </a:solidFill>
                <a:highlight>
                  <a:srgbClr val="800000"/>
                </a:highlight>
              </a:rPr>
              <a:t> </a:t>
            </a:r>
            <a:r>
              <a:rPr lang="pl-PL" sz="3200" dirty="0" err="1">
                <a:solidFill>
                  <a:schemeClr val="bg1"/>
                </a:solidFill>
                <a:highlight>
                  <a:srgbClr val="800000"/>
                </a:highlight>
              </a:rPr>
              <a:t>two</a:t>
            </a:r>
            <a:r>
              <a:rPr lang="pl-PL" sz="3200" dirty="0">
                <a:solidFill>
                  <a:schemeClr val="bg1"/>
                </a:solidFill>
                <a:highlight>
                  <a:srgbClr val="800000"/>
                </a:highlight>
              </a:rPr>
              <a:t> </a:t>
            </a:r>
            <a:r>
              <a:rPr lang="pl-PL" sz="3200" dirty="0">
                <a:solidFill>
                  <a:schemeClr val="bg1"/>
                </a:solidFill>
                <a:highlight>
                  <a:srgbClr val="800000"/>
                </a:highlight>
                <a:ea typeface="+mn-lt"/>
                <a:cs typeface="+mn-lt"/>
              </a:rPr>
              <a:t>foreign </a:t>
            </a:r>
            <a:r>
              <a:rPr lang="pl-PL" sz="3200" dirty="0" err="1" smtClean="0">
                <a:solidFill>
                  <a:schemeClr val="bg1"/>
                </a:solidFill>
                <a:highlight>
                  <a:srgbClr val="800000"/>
                </a:highlight>
                <a:ea typeface="+mn-lt"/>
                <a:cs typeface="+mn-lt"/>
              </a:rPr>
              <a:t>languages</a:t>
            </a:r>
            <a:r>
              <a:rPr lang="pl-PL" sz="3200" dirty="0" smtClean="0">
                <a:solidFill>
                  <a:schemeClr val="bg1"/>
                </a:solidFill>
                <a:highlight>
                  <a:srgbClr val="800000"/>
                </a:highlight>
                <a:ea typeface="+mn-lt"/>
                <a:cs typeface="+mn-lt"/>
              </a:rPr>
              <a:t>: </a:t>
            </a:r>
            <a:r>
              <a:rPr lang="pl-PL" sz="3200" dirty="0">
                <a:solidFill>
                  <a:schemeClr val="bg1"/>
                </a:solidFill>
                <a:highlight>
                  <a:srgbClr val="800000"/>
                </a:highlight>
                <a:ea typeface="+mn-lt"/>
                <a:cs typeface="+mn-lt"/>
              </a:rPr>
              <a:t>English and German</a:t>
            </a:r>
            <a:endParaRPr lang="pl-PL" sz="3200" dirty="0">
              <a:solidFill>
                <a:schemeClr val="bg1"/>
              </a:solidFill>
              <a:highlight>
                <a:srgbClr val="800000"/>
              </a:highlight>
            </a:endParaRPr>
          </a:p>
        </p:txBody>
      </p:sp>
    </p:spTree>
    <p:extLst>
      <p:ext uri="{BB962C8B-B14F-4D97-AF65-F5344CB8AC3E}">
        <p14:creationId xmlns:p14="http://schemas.microsoft.com/office/powerpoint/2010/main" xmlns="" val="3519651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5CD60141-EEBD-4EC1-8E34-0344C16A18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318308" y="0"/>
            <a:ext cx="6873692" cy="6858000"/>
          </a:xfrm>
          <a:custGeom>
            <a:avLst/>
            <a:gdLst/>
            <a:ahLst/>
            <a:cxnLst/>
            <a:rect l="l" t="t" r="r" b="b"/>
            <a:pathLst>
              <a:path w="6873692" h="6858000">
                <a:moveTo>
                  <a:pt x="6010592" y="0"/>
                </a:moveTo>
                <a:lnTo>
                  <a:pt x="6873692" y="0"/>
                </a:lnTo>
                <a:lnTo>
                  <a:pt x="6873692" y="6858000"/>
                </a:lnTo>
                <a:lnTo>
                  <a:pt x="0" y="6858000"/>
                </a:lnTo>
                <a:lnTo>
                  <a:pt x="6010589" y="4"/>
                </a:lnTo>
                <a:cubicBezTo>
                  <a:pt x="6010589" y="3"/>
                  <a:pt x="6010590" y="3"/>
                  <a:pt x="6010590" y="2"/>
                </a:cubicBezTo>
                <a:lnTo>
                  <a:pt x="6010592" y="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2" name="Straight Connector 11">
            <a:extLst>
              <a:ext uri="{FF2B5EF4-FFF2-40B4-BE49-F238E27FC236}">
                <a16:creationId xmlns:a16="http://schemas.microsoft.com/office/drawing/2014/main" xmlns="" id="{4C75A547-BCD1-42BE-966E-53CA0AB9316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88357" y="5151666"/>
            <a:ext cx="98225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xmlns="" id="{8998F414-7D0A-4BB3-ABF9-D356969FDA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xmlns="" id="{41DC52BE-B2E5-4356-9FCF-8F0E04E5F1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314772" y="1"/>
            <a:ext cx="6877228" cy="6857999"/>
          </a:xfrm>
          <a:custGeom>
            <a:avLst/>
            <a:gdLst>
              <a:gd name="connsiteX0" fmla="*/ 6010591 w 6877228"/>
              <a:gd name="connsiteY0" fmla="*/ 0 h 6857999"/>
              <a:gd name="connsiteX1" fmla="*/ 6877228 w 6877228"/>
              <a:gd name="connsiteY1" fmla="*/ 0 h 6857999"/>
              <a:gd name="connsiteX2" fmla="*/ 6877228 w 6877228"/>
              <a:gd name="connsiteY2" fmla="*/ 4081237 h 6857999"/>
              <a:gd name="connsiteX3" fmla="*/ 4443576 w 6877228"/>
              <a:gd name="connsiteY3" fmla="*/ 6857999 h 6857999"/>
              <a:gd name="connsiteX4" fmla="*/ 0 w 6877228"/>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77228" h="6857999">
                <a:moveTo>
                  <a:pt x="6010591" y="0"/>
                </a:moveTo>
                <a:lnTo>
                  <a:pt x="6877228" y="0"/>
                </a:lnTo>
                <a:lnTo>
                  <a:pt x="6877228" y="4081237"/>
                </a:lnTo>
                <a:lnTo>
                  <a:pt x="4443576" y="6857999"/>
                </a:lnTo>
                <a:lnTo>
                  <a:pt x="0" y="6857999"/>
                </a:ln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xmlns="" id="{0888D426-68B4-4BA8-96C3-1DCDCE2FA6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1322200" cy="6858000"/>
          </a:xfrm>
          <a:custGeom>
            <a:avLst/>
            <a:gdLst>
              <a:gd name="connsiteX0" fmla="*/ 0 w 11593823"/>
              <a:gd name="connsiteY0" fmla="*/ 0 h 6858000"/>
              <a:gd name="connsiteX1" fmla="*/ 2155010 w 11593823"/>
              <a:gd name="connsiteY1" fmla="*/ 0 h 6858000"/>
              <a:gd name="connsiteX2" fmla="*/ 4676142 w 11593823"/>
              <a:gd name="connsiteY2" fmla="*/ 0 h 6858000"/>
              <a:gd name="connsiteX3" fmla="*/ 4806770 w 11593823"/>
              <a:gd name="connsiteY3" fmla="*/ 0 h 6858000"/>
              <a:gd name="connsiteX4" fmla="*/ 4806770 w 11593823"/>
              <a:gd name="connsiteY4" fmla="*/ 2 h 6858000"/>
              <a:gd name="connsiteX5" fmla="*/ 9092864 w 11593823"/>
              <a:gd name="connsiteY5" fmla="*/ 2 h 6858000"/>
              <a:gd name="connsiteX6" fmla="*/ 9092866 w 11593823"/>
              <a:gd name="connsiteY6" fmla="*/ 0 h 6858000"/>
              <a:gd name="connsiteX7" fmla="*/ 11322200 w 11593823"/>
              <a:gd name="connsiteY7" fmla="*/ 0 h 6858000"/>
              <a:gd name="connsiteX8" fmla="*/ 11322198 w 11593823"/>
              <a:gd name="connsiteY8" fmla="*/ 2 h 6858000"/>
              <a:gd name="connsiteX9" fmla="*/ 11593823 w 11593823"/>
              <a:gd name="connsiteY9" fmla="*/ 2 h 6858000"/>
              <a:gd name="connsiteX10" fmla="*/ 11322197 w 11593823"/>
              <a:gd name="connsiteY10" fmla="*/ 4 h 6858000"/>
              <a:gd name="connsiteX11" fmla="*/ 5311608 w 11593823"/>
              <a:gd name="connsiteY11" fmla="*/ 6858000 h 6858000"/>
              <a:gd name="connsiteX12" fmla="*/ 5288856 w 11593823"/>
              <a:gd name="connsiteY12" fmla="*/ 6858000 h 6858000"/>
              <a:gd name="connsiteX13" fmla="*/ 4806770 w 11593823"/>
              <a:gd name="connsiteY13" fmla="*/ 6858000 h 6858000"/>
              <a:gd name="connsiteX14" fmla="*/ 4676142 w 11593823"/>
              <a:gd name="connsiteY14" fmla="*/ 6858000 h 6858000"/>
              <a:gd name="connsiteX15" fmla="*/ 3082273 w 11593823"/>
              <a:gd name="connsiteY15" fmla="*/ 6858000 h 6858000"/>
              <a:gd name="connsiteX16" fmla="*/ 2625273 w 11593823"/>
              <a:gd name="connsiteY16" fmla="*/ 6858000 h 6858000"/>
              <a:gd name="connsiteX17" fmla="*/ 2155010 w 11593823"/>
              <a:gd name="connsiteY17" fmla="*/ 6858000 h 6858000"/>
              <a:gd name="connsiteX18" fmla="*/ 0 w 11593823"/>
              <a:gd name="connsiteY18" fmla="*/ 6858000 h 6858000"/>
              <a:gd name="connsiteX0" fmla="*/ 0 w 11593823"/>
              <a:gd name="connsiteY0" fmla="*/ 0 h 6858000"/>
              <a:gd name="connsiteX1" fmla="*/ 2155010 w 11593823"/>
              <a:gd name="connsiteY1" fmla="*/ 0 h 6858000"/>
              <a:gd name="connsiteX2" fmla="*/ 4676142 w 11593823"/>
              <a:gd name="connsiteY2" fmla="*/ 0 h 6858000"/>
              <a:gd name="connsiteX3" fmla="*/ 4806770 w 11593823"/>
              <a:gd name="connsiteY3" fmla="*/ 0 h 6858000"/>
              <a:gd name="connsiteX4" fmla="*/ 4806770 w 11593823"/>
              <a:gd name="connsiteY4" fmla="*/ 2 h 6858000"/>
              <a:gd name="connsiteX5" fmla="*/ 9092864 w 11593823"/>
              <a:gd name="connsiteY5" fmla="*/ 2 h 6858000"/>
              <a:gd name="connsiteX6" fmla="*/ 11322200 w 11593823"/>
              <a:gd name="connsiteY6" fmla="*/ 0 h 6858000"/>
              <a:gd name="connsiteX7" fmla="*/ 11322198 w 11593823"/>
              <a:gd name="connsiteY7" fmla="*/ 2 h 6858000"/>
              <a:gd name="connsiteX8" fmla="*/ 11593823 w 11593823"/>
              <a:gd name="connsiteY8" fmla="*/ 2 h 6858000"/>
              <a:gd name="connsiteX9" fmla="*/ 11322197 w 11593823"/>
              <a:gd name="connsiteY9" fmla="*/ 4 h 6858000"/>
              <a:gd name="connsiteX10" fmla="*/ 5311608 w 11593823"/>
              <a:gd name="connsiteY10" fmla="*/ 6858000 h 6858000"/>
              <a:gd name="connsiteX11" fmla="*/ 5288856 w 11593823"/>
              <a:gd name="connsiteY11" fmla="*/ 6858000 h 6858000"/>
              <a:gd name="connsiteX12" fmla="*/ 4806770 w 11593823"/>
              <a:gd name="connsiteY12" fmla="*/ 6858000 h 6858000"/>
              <a:gd name="connsiteX13" fmla="*/ 4676142 w 11593823"/>
              <a:gd name="connsiteY13" fmla="*/ 6858000 h 6858000"/>
              <a:gd name="connsiteX14" fmla="*/ 3082273 w 11593823"/>
              <a:gd name="connsiteY14" fmla="*/ 6858000 h 6858000"/>
              <a:gd name="connsiteX15" fmla="*/ 2625273 w 11593823"/>
              <a:gd name="connsiteY15" fmla="*/ 6858000 h 6858000"/>
              <a:gd name="connsiteX16" fmla="*/ 2155010 w 11593823"/>
              <a:gd name="connsiteY16" fmla="*/ 6858000 h 6858000"/>
              <a:gd name="connsiteX17" fmla="*/ 0 w 11593823"/>
              <a:gd name="connsiteY17" fmla="*/ 6858000 h 6858000"/>
              <a:gd name="connsiteX18" fmla="*/ 0 w 11593823"/>
              <a:gd name="connsiteY18" fmla="*/ 0 h 6858000"/>
              <a:gd name="connsiteX0" fmla="*/ 0 w 11593823"/>
              <a:gd name="connsiteY0" fmla="*/ 0 h 6858000"/>
              <a:gd name="connsiteX1" fmla="*/ 2155010 w 11593823"/>
              <a:gd name="connsiteY1" fmla="*/ 0 h 6858000"/>
              <a:gd name="connsiteX2" fmla="*/ 4676142 w 11593823"/>
              <a:gd name="connsiteY2" fmla="*/ 0 h 6858000"/>
              <a:gd name="connsiteX3" fmla="*/ 4806770 w 11593823"/>
              <a:gd name="connsiteY3" fmla="*/ 0 h 6858000"/>
              <a:gd name="connsiteX4" fmla="*/ 4806770 w 11593823"/>
              <a:gd name="connsiteY4" fmla="*/ 2 h 6858000"/>
              <a:gd name="connsiteX5" fmla="*/ 11322200 w 11593823"/>
              <a:gd name="connsiteY5" fmla="*/ 0 h 6858000"/>
              <a:gd name="connsiteX6" fmla="*/ 11322198 w 11593823"/>
              <a:gd name="connsiteY6" fmla="*/ 2 h 6858000"/>
              <a:gd name="connsiteX7" fmla="*/ 11593823 w 11593823"/>
              <a:gd name="connsiteY7" fmla="*/ 2 h 6858000"/>
              <a:gd name="connsiteX8" fmla="*/ 11322197 w 11593823"/>
              <a:gd name="connsiteY8" fmla="*/ 4 h 6858000"/>
              <a:gd name="connsiteX9" fmla="*/ 5311608 w 11593823"/>
              <a:gd name="connsiteY9" fmla="*/ 6858000 h 6858000"/>
              <a:gd name="connsiteX10" fmla="*/ 5288856 w 11593823"/>
              <a:gd name="connsiteY10" fmla="*/ 6858000 h 6858000"/>
              <a:gd name="connsiteX11" fmla="*/ 4806770 w 11593823"/>
              <a:gd name="connsiteY11" fmla="*/ 6858000 h 6858000"/>
              <a:gd name="connsiteX12" fmla="*/ 4676142 w 11593823"/>
              <a:gd name="connsiteY12" fmla="*/ 6858000 h 6858000"/>
              <a:gd name="connsiteX13" fmla="*/ 3082273 w 11593823"/>
              <a:gd name="connsiteY13" fmla="*/ 6858000 h 6858000"/>
              <a:gd name="connsiteX14" fmla="*/ 2625273 w 11593823"/>
              <a:gd name="connsiteY14" fmla="*/ 6858000 h 6858000"/>
              <a:gd name="connsiteX15" fmla="*/ 2155010 w 11593823"/>
              <a:gd name="connsiteY15" fmla="*/ 6858000 h 6858000"/>
              <a:gd name="connsiteX16" fmla="*/ 0 w 11593823"/>
              <a:gd name="connsiteY16" fmla="*/ 6858000 h 6858000"/>
              <a:gd name="connsiteX17" fmla="*/ 0 w 11593823"/>
              <a:gd name="connsiteY17" fmla="*/ 0 h 6858000"/>
              <a:gd name="connsiteX0" fmla="*/ 0 w 11593823"/>
              <a:gd name="connsiteY0" fmla="*/ 0 h 6858000"/>
              <a:gd name="connsiteX1" fmla="*/ 2155010 w 11593823"/>
              <a:gd name="connsiteY1" fmla="*/ 0 h 6858000"/>
              <a:gd name="connsiteX2" fmla="*/ 4806770 w 11593823"/>
              <a:gd name="connsiteY2" fmla="*/ 0 h 6858000"/>
              <a:gd name="connsiteX3" fmla="*/ 4806770 w 11593823"/>
              <a:gd name="connsiteY3" fmla="*/ 2 h 6858000"/>
              <a:gd name="connsiteX4" fmla="*/ 11322200 w 11593823"/>
              <a:gd name="connsiteY4" fmla="*/ 0 h 6858000"/>
              <a:gd name="connsiteX5" fmla="*/ 11322198 w 11593823"/>
              <a:gd name="connsiteY5" fmla="*/ 2 h 6858000"/>
              <a:gd name="connsiteX6" fmla="*/ 11593823 w 11593823"/>
              <a:gd name="connsiteY6" fmla="*/ 2 h 6858000"/>
              <a:gd name="connsiteX7" fmla="*/ 11322197 w 11593823"/>
              <a:gd name="connsiteY7" fmla="*/ 4 h 6858000"/>
              <a:gd name="connsiteX8" fmla="*/ 5311608 w 11593823"/>
              <a:gd name="connsiteY8" fmla="*/ 6858000 h 6858000"/>
              <a:gd name="connsiteX9" fmla="*/ 5288856 w 11593823"/>
              <a:gd name="connsiteY9" fmla="*/ 6858000 h 6858000"/>
              <a:gd name="connsiteX10" fmla="*/ 4806770 w 11593823"/>
              <a:gd name="connsiteY10" fmla="*/ 6858000 h 6858000"/>
              <a:gd name="connsiteX11" fmla="*/ 4676142 w 11593823"/>
              <a:gd name="connsiteY11" fmla="*/ 6858000 h 6858000"/>
              <a:gd name="connsiteX12" fmla="*/ 3082273 w 11593823"/>
              <a:gd name="connsiteY12" fmla="*/ 6858000 h 6858000"/>
              <a:gd name="connsiteX13" fmla="*/ 2625273 w 11593823"/>
              <a:gd name="connsiteY13" fmla="*/ 6858000 h 6858000"/>
              <a:gd name="connsiteX14" fmla="*/ 2155010 w 11593823"/>
              <a:gd name="connsiteY14" fmla="*/ 6858000 h 6858000"/>
              <a:gd name="connsiteX15" fmla="*/ 0 w 11593823"/>
              <a:gd name="connsiteY15" fmla="*/ 6858000 h 6858000"/>
              <a:gd name="connsiteX16" fmla="*/ 0 w 11593823"/>
              <a:gd name="connsiteY16" fmla="*/ 0 h 6858000"/>
              <a:gd name="connsiteX0" fmla="*/ 0 w 11593823"/>
              <a:gd name="connsiteY0" fmla="*/ 0 h 6858000"/>
              <a:gd name="connsiteX1" fmla="*/ 2155010 w 11593823"/>
              <a:gd name="connsiteY1" fmla="*/ 0 h 6858000"/>
              <a:gd name="connsiteX2" fmla="*/ 4806770 w 11593823"/>
              <a:gd name="connsiteY2" fmla="*/ 0 h 6858000"/>
              <a:gd name="connsiteX3" fmla="*/ 11322200 w 11593823"/>
              <a:gd name="connsiteY3" fmla="*/ 0 h 6858000"/>
              <a:gd name="connsiteX4" fmla="*/ 11322198 w 11593823"/>
              <a:gd name="connsiteY4" fmla="*/ 2 h 6858000"/>
              <a:gd name="connsiteX5" fmla="*/ 11593823 w 11593823"/>
              <a:gd name="connsiteY5" fmla="*/ 2 h 6858000"/>
              <a:gd name="connsiteX6" fmla="*/ 11322197 w 11593823"/>
              <a:gd name="connsiteY6" fmla="*/ 4 h 6858000"/>
              <a:gd name="connsiteX7" fmla="*/ 5311608 w 11593823"/>
              <a:gd name="connsiteY7" fmla="*/ 6858000 h 6858000"/>
              <a:gd name="connsiteX8" fmla="*/ 5288856 w 11593823"/>
              <a:gd name="connsiteY8" fmla="*/ 6858000 h 6858000"/>
              <a:gd name="connsiteX9" fmla="*/ 4806770 w 11593823"/>
              <a:gd name="connsiteY9" fmla="*/ 6858000 h 6858000"/>
              <a:gd name="connsiteX10" fmla="*/ 4676142 w 11593823"/>
              <a:gd name="connsiteY10" fmla="*/ 6858000 h 6858000"/>
              <a:gd name="connsiteX11" fmla="*/ 3082273 w 11593823"/>
              <a:gd name="connsiteY11" fmla="*/ 6858000 h 6858000"/>
              <a:gd name="connsiteX12" fmla="*/ 2625273 w 11593823"/>
              <a:gd name="connsiteY12" fmla="*/ 6858000 h 6858000"/>
              <a:gd name="connsiteX13" fmla="*/ 2155010 w 11593823"/>
              <a:gd name="connsiteY13" fmla="*/ 6858000 h 6858000"/>
              <a:gd name="connsiteX14" fmla="*/ 0 w 11593823"/>
              <a:gd name="connsiteY14" fmla="*/ 6858000 h 6858000"/>
              <a:gd name="connsiteX15" fmla="*/ 0 w 11593823"/>
              <a:gd name="connsiteY15" fmla="*/ 0 h 6858000"/>
              <a:gd name="connsiteX0" fmla="*/ 0 w 11593823"/>
              <a:gd name="connsiteY0" fmla="*/ 0 h 6858000"/>
              <a:gd name="connsiteX1" fmla="*/ 2155010 w 11593823"/>
              <a:gd name="connsiteY1" fmla="*/ 0 h 6858000"/>
              <a:gd name="connsiteX2" fmla="*/ 11322200 w 11593823"/>
              <a:gd name="connsiteY2" fmla="*/ 0 h 6858000"/>
              <a:gd name="connsiteX3" fmla="*/ 11322198 w 11593823"/>
              <a:gd name="connsiteY3" fmla="*/ 2 h 6858000"/>
              <a:gd name="connsiteX4" fmla="*/ 11593823 w 11593823"/>
              <a:gd name="connsiteY4" fmla="*/ 2 h 6858000"/>
              <a:gd name="connsiteX5" fmla="*/ 11322197 w 11593823"/>
              <a:gd name="connsiteY5" fmla="*/ 4 h 6858000"/>
              <a:gd name="connsiteX6" fmla="*/ 5311608 w 11593823"/>
              <a:gd name="connsiteY6" fmla="*/ 6858000 h 6858000"/>
              <a:gd name="connsiteX7" fmla="*/ 5288856 w 11593823"/>
              <a:gd name="connsiteY7" fmla="*/ 6858000 h 6858000"/>
              <a:gd name="connsiteX8" fmla="*/ 4806770 w 11593823"/>
              <a:gd name="connsiteY8" fmla="*/ 6858000 h 6858000"/>
              <a:gd name="connsiteX9" fmla="*/ 4676142 w 11593823"/>
              <a:gd name="connsiteY9" fmla="*/ 6858000 h 6858000"/>
              <a:gd name="connsiteX10" fmla="*/ 3082273 w 11593823"/>
              <a:gd name="connsiteY10" fmla="*/ 6858000 h 6858000"/>
              <a:gd name="connsiteX11" fmla="*/ 2625273 w 11593823"/>
              <a:gd name="connsiteY11" fmla="*/ 6858000 h 6858000"/>
              <a:gd name="connsiteX12" fmla="*/ 2155010 w 11593823"/>
              <a:gd name="connsiteY12" fmla="*/ 6858000 h 6858000"/>
              <a:gd name="connsiteX13" fmla="*/ 0 w 11593823"/>
              <a:gd name="connsiteY13" fmla="*/ 6858000 h 6858000"/>
              <a:gd name="connsiteX14" fmla="*/ 0 w 11593823"/>
              <a:gd name="connsiteY14" fmla="*/ 0 h 6858000"/>
              <a:gd name="connsiteX0" fmla="*/ 0 w 11593823"/>
              <a:gd name="connsiteY0" fmla="*/ 0 h 6858000"/>
              <a:gd name="connsiteX1" fmla="*/ 11322200 w 11593823"/>
              <a:gd name="connsiteY1" fmla="*/ 0 h 6858000"/>
              <a:gd name="connsiteX2" fmla="*/ 11322198 w 11593823"/>
              <a:gd name="connsiteY2" fmla="*/ 2 h 6858000"/>
              <a:gd name="connsiteX3" fmla="*/ 11593823 w 11593823"/>
              <a:gd name="connsiteY3" fmla="*/ 2 h 6858000"/>
              <a:gd name="connsiteX4" fmla="*/ 11322197 w 11593823"/>
              <a:gd name="connsiteY4" fmla="*/ 4 h 6858000"/>
              <a:gd name="connsiteX5" fmla="*/ 5311608 w 11593823"/>
              <a:gd name="connsiteY5" fmla="*/ 6858000 h 6858000"/>
              <a:gd name="connsiteX6" fmla="*/ 5288856 w 11593823"/>
              <a:gd name="connsiteY6" fmla="*/ 6858000 h 6858000"/>
              <a:gd name="connsiteX7" fmla="*/ 4806770 w 11593823"/>
              <a:gd name="connsiteY7" fmla="*/ 6858000 h 6858000"/>
              <a:gd name="connsiteX8" fmla="*/ 4676142 w 11593823"/>
              <a:gd name="connsiteY8" fmla="*/ 6858000 h 6858000"/>
              <a:gd name="connsiteX9" fmla="*/ 3082273 w 11593823"/>
              <a:gd name="connsiteY9" fmla="*/ 6858000 h 6858000"/>
              <a:gd name="connsiteX10" fmla="*/ 2625273 w 11593823"/>
              <a:gd name="connsiteY10" fmla="*/ 6858000 h 6858000"/>
              <a:gd name="connsiteX11" fmla="*/ 2155010 w 11593823"/>
              <a:gd name="connsiteY11" fmla="*/ 6858000 h 6858000"/>
              <a:gd name="connsiteX12" fmla="*/ 0 w 11593823"/>
              <a:gd name="connsiteY12" fmla="*/ 6858000 h 6858000"/>
              <a:gd name="connsiteX13" fmla="*/ 0 w 11593823"/>
              <a:gd name="connsiteY13" fmla="*/ 0 h 6858000"/>
              <a:gd name="connsiteX0" fmla="*/ 0 w 11593823"/>
              <a:gd name="connsiteY0" fmla="*/ 0 h 6858000"/>
              <a:gd name="connsiteX1" fmla="*/ 11322200 w 11593823"/>
              <a:gd name="connsiteY1" fmla="*/ 0 h 6858000"/>
              <a:gd name="connsiteX2" fmla="*/ 11322198 w 11593823"/>
              <a:gd name="connsiteY2" fmla="*/ 2 h 6858000"/>
              <a:gd name="connsiteX3" fmla="*/ 11593823 w 11593823"/>
              <a:gd name="connsiteY3" fmla="*/ 2 h 6858000"/>
              <a:gd name="connsiteX4" fmla="*/ 11322197 w 11593823"/>
              <a:gd name="connsiteY4" fmla="*/ 4 h 6858000"/>
              <a:gd name="connsiteX5" fmla="*/ 5311608 w 11593823"/>
              <a:gd name="connsiteY5" fmla="*/ 6858000 h 6858000"/>
              <a:gd name="connsiteX6" fmla="*/ 5288856 w 11593823"/>
              <a:gd name="connsiteY6" fmla="*/ 6858000 h 6858000"/>
              <a:gd name="connsiteX7" fmla="*/ 4806770 w 11593823"/>
              <a:gd name="connsiteY7" fmla="*/ 6858000 h 6858000"/>
              <a:gd name="connsiteX8" fmla="*/ 4676142 w 11593823"/>
              <a:gd name="connsiteY8" fmla="*/ 6858000 h 6858000"/>
              <a:gd name="connsiteX9" fmla="*/ 2625273 w 11593823"/>
              <a:gd name="connsiteY9" fmla="*/ 6858000 h 6858000"/>
              <a:gd name="connsiteX10" fmla="*/ 2155010 w 11593823"/>
              <a:gd name="connsiteY10" fmla="*/ 6858000 h 6858000"/>
              <a:gd name="connsiteX11" fmla="*/ 0 w 11593823"/>
              <a:gd name="connsiteY11" fmla="*/ 6858000 h 6858000"/>
              <a:gd name="connsiteX12" fmla="*/ 0 w 11593823"/>
              <a:gd name="connsiteY12" fmla="*/ 0 h 6858000"/>
              <a:gd name="connsiteX0" fmla="*/ 0 w 11593823"/>
              <a:gd name="connsiteY0" fmla="*/ 0 h 6858000"/>
              <a:gd name="connsiteX1" fmla="*/ 11322200 w 11593823"/>
              <a:gd name="connsiteY1" fmla="*/ 0 h 6858000"/>
              <a:gd name="connsiteX2" fmla="*/ 11322198 w 11593823"/>
              <a:gd name="connsiteY2" fmla="*/ 2 h 6858000"/>
              <a:gd name="connsiteX3" fmla="*/ 11593823 w 11593823"/>
              <a:gd name="connsiteY3" fmla="*/ 2 h 6858000"/>
              <a:gd name="connsiteX4" fmla="*/ 11322197 w 11593823"/>
              <a:gd name="connsiteY4" fmla="*/ 4 h 6858000"/>
              <a:gd name="connsiteX5" fmla="*/ 5311608 w 11593823"/>
              <a:gd name="connsiteY5" fmla="*/ 6858000 h 6858000"/>
              <a:gd name="connsiteX6" fmla="*/ 5288856 w 11593823"/>
              <a:gd name="connsiteY6" fmla="*/ 6858000 h 6858000"/>
              <a:gd name="connsiteX7" fmla="*/ 4806770 w 11593823"/>
              <a:gd name="connsiteY7" fmla="*/ 6858000 h 6858000"/>
              <a:gd name="connsiteX8" fmla="*/ 4676142 w 11593823"/>
              <a:gd name="connsiteY8" fmla="*/ 6858000 h 6858000"/>
              <a:gd name="connsiteX9" fmla="*/ 2155010 w 11593823"/>
              <a:gd name="connsiteY9" fmla="*/ 6858000 h 6858000"/>
              <a:gd name="connsiteX10" fmla="*/ 0 w 11593823"/>
              <a:gd name="connsiteY10" fmla="*/ 6858000 h 6858000"/>
              <a:gd name="connsiteX11" fmla="*/ 0 w 11593823"/>
              <a:gd name="connsiteY11" fmla="*/ 0 h 6858000"/>
              <a:gd name="connsiteX0" fmla="*/ 0 w 11593823"/>
              <a:gd name="connsiteY0" fmla="*/ 0 h 6858000"/>
              <a:gd name="connsiteX1" fmla="*/ 11322200 w 11593823"/>
              <a:gd name="connsiteY1" fmla="*/ 0 h 6858000"/>
              <a:gd name="connsiteX2" fmla="*/ 11322198 w 11593823"/>
              <a:gd name="connsiteY2" fmla="*/ 2 h 6858000"/>
              <a:gd name="connsiteX3" fmla="*/ 11593823 w 11593823"/>
              <a:gd name="connsiteY3" fmla="*/ 2 h 6858000"/>
              <a:gd name="connsiteX4" fmla="*/ 11322197 w 11593823"/>
              <a:gd name="connsiteY4" fmla="*/ 4 h 6858000"/>
              <a:gd name="connsiteX5" fmla="*/ 5311608 w 11593823"/>
              <a:gd name="connsiteY5" fmla="*/ 6858000 h 6858000"/>
              <a:gd name="connsiteX6" fmla="*/ 5288856 w 11593823"/>
              <a:gd name="connsiteY6" fmla="*/ 6858000 h 6858000"/>
              <a:gd name="connsiteX7" fmla="*/ 4806770 w 11593823"/>
              <a:gd name="connsiteY7" fmla="*/ 6858000 h 6858000"/>
              <a:gd name="connsiteX8" fmla="*/ 4676142 w 11593823"/>
              <a:gd name="connsiteY8" fmla="*/ 6858000 h 6858000"/>
              <a:gd name="connsiteX9" fmla="*/ 2155010 w 11593823"/>
              <a:gd name="connsiteY9" fmla="*/ 6858000 h 6858000"/>
              <a:gd name="connsiteX10" fmla="*/ 0 w 11593823"/>
              <a:gd name="connsiteY10" fmla="*/ 6858000 h 6858000"/>
              <a:gd name="connsiteX11" fmla="*/ 0 w 11593823"/>
              <a:gd name="connsiteY11" fmla="*/ 0 h 6858000"/>
              <a:gd name="connsiteX0" fmla="*/ 0 w 11593823"/>
              <a:gd name="connsiteY0" fmla="*/ 0 h 6858000"/>
              <a:gd name="connsiteX1" fmla="*/ 11322200 w 11593823"/>
              <a:gd name="connsiteY1" fmla="*/ 0 h 6858000"/>
              <a:gd name="connsiteX2" fmla="*/ 11322198 w 11593823"/>
              <a:gd name="connsiteY2" fmla="*/ 2 h 6858000"/>
              <a:gd name="connsiteX3" fmla="*/ 11593823 w 11593823"/>
              <a:gd name="connsiteY3" fmla="*/ 2 h 6858000"/>
              <a:gd name="connsiteX4" fmla="*/ 11322197 w 11593823"/>
              <a:gd name="connsiteY4" fmla="*/ 4 h 6858000"/>
              <a:gd name="connsiteX5" fmla="*/ 5311608 w 11593823"/>
              <a:gd name="connsiteY5" fmla="*/ 6858000 h 6858000"/>
              <a:gd name="connsiteX6" fmla="*/ 5288856 w 11593823"/>
              <a:gd name="connsiteY6" fmla="*/ 6858000 h 6858000"/>
              <a:gd name="connsiteX7" fmla="*/ 4806770 w 11593823"/>
              <a:gd name="connsiteY7" fmla="*/ 6858000 h 6858000"/>
              <a:gd name="connsiteX8" fmla="*/ 4676142 w 11593823"/>
              <a:gd name="connsiteY8" fmla="*/ 6858000 h 6858000"/>
              <a:gd name="connsiteX9" fmla="*/ 0 w 11593823"/>
              <a:gd name="connsiteY9" fmla="*/ 6858000 h 6858000"/>
              <a:gd name="connsiteX10" fmla="*/ 0 w 11593823"/>
              <a:gd name="connsiteY10" fmla="*/ 0 h 6858000"/>
              <a:gd name="connsiteX0" fmla="*/ 0 w 11593823"/>
              <a:gd name="connsiteY0" fmla="*/ 0 h 6858000"/>
              <a:gd name="connsiteX1" fmla="*/ 11322200 w 11593823"/>
              <a:gd name="connsiteY1" fmla="*/ 0 h 6858000"/>
              <a:gd name="connsiteX2" fmla="*/ 11322198 w 11593823"/>
              <a:gd name="connsiteY2" fmla="*/ 2 h 6858000"/>
              <a:gd name="connsiteX3" fmla="*/ 11593823 w 11593823"/>
              <a:gd name="connsiteY3" fmla="*/ 2 h 6858000"/>
              <a:gd name="connsiteX4" fmla="*/ 11322197 w 11593823"/>
              <a:gd name="connsiteY4" fmla="*/ 4 h 6858000"/>
              <a:gd name="connsiteX5" fmla="*/ 5311608 w 11593823"/>
              <a:gd name="connsiteY5" fmla="*/ 6858000 h 6858000"/>
              <a:gd name="connsiteX6" fmla="*/ 5288856 w 11593823"/>
              <a:gd name="connsiteY6" fmla="*/ 6858000 h 6858000"/>
              <a:gd name="connsiteX7" fmla="*/ 4676142 w 11593823"/>
              <a:gd name="connsiteY7" fmla="*/ 6858000 h 6858000"/>
              <a:gd name="connsiteX8" fmla="*/ 0 w 11593823"/>
              <a:gd name="connsiteY8" fmla="*/ 6858000 h 6858000"/>
              <a:gd name="connsiteX9" fmla="*/ 0 w 11593823"/>
              <a:gd name="connsiteY9" fmla="*/ 0 h 6858000"/>
              <a:gd name="connsiteX0" fmla="*/ 0 w 11593823"/>
              <a:gd name="connsiteY0" fmla="*/ 0 h 6858000"/>
              <a:gd name="connsiteX1" fmla="*/ 11322200 w 11593823"/>
              <a:gd name="connsiteY1" fmla="*/ 0 h 6858000"/>
              <a:gd name="connsiteX2" fmla="*/ 11322198 w 11593823"/>
              <a:gd name="connsiteY2" fmla="*/ 2 h 6858000"/>
              <a:gd name="connsiteX3" fmla="*/ 11593823 w 11593823"/>
              <a:gd name="connsiteY3" fmla="*/ 2 h 6858000"/>
              <a:gd name="connsiteX4" fmla="*/ 11322197 w 11593823"/>
              <a:gd name="connsiteY4" fmla="*/ 4 h 6858000"/>
              <a:gd name="connsiteX5" fmla="*/ 5311608 w 11593823"/>
              <a:gd name="connsiteY5" fmla="*/ 6858000 h 6858000"/>
              <a:gd name="connsiteX6" fmla="*/ 5288856 w 11593823"/>
              <a:gd name="connsiteY6" fmla="*/ 6858000 h 6858000"/>
              <a:gd name="connsiteX7" fmla="*/ 0 w 11593823"/>
              <a:gd name="connsiteY7" fmla="*/ 6858000 h 6858000"/>
              <a:gd name="connsiteX8" fmla="*/ 0 w 11593823"/>
              <a:gd name="connsiteY8" fmla="*/ 0 h 6858000"/>
              <a:gd name="connsiteX0" fmla="*/ 0 w 11593823"/>
              <a:gd name="connsiteY0" fmla="*/ 0 h 6858000"/>
              <a:gd name="connsiteX1" fmla="*/ 11322200 w 11593823"/>
              <a:gd name="connsiteY1" fmla="*/ 0 h 6858000"/>
              <a:gd name="connsiteX2" fmla="*/ 11322198 w 11593823"/>
              <a:gd name="connsiteY2" fmla="*/ 2 h 6858000"/>
              <a:gd name="connsiteX3" fmla="*/ 11593823 w 11593823"/>
              <a:gd name="connsiteY3" fmla="*/ 2 h 6858000"/>
              <a:gd name="connsiteX4" fmla="*/ 11322197 w 11593823"/>
              <a:gd name="connsiteY4" fmla="*/ 4 h 6858000"/>
              <a:gd name="connsiteX5" fmla="*/ 5311608 w 11593823"/>
              <a:gd name="connsiteY5" fmla="*/ 6858000 h 6858000"/>
              <a:gd name="connsiteX6" fmla="*/ 0 w 11593823"/>
              <a:gd name="connsiteY6" fmla="*/ 6858000 h 6858000"/>
              <a:gd name="connsiteX7" fmla="*/ 0 w 11593823"/>
              <a:gd name="connsiteY7" fmla="*/ 0 h 6858000"/>
              <a:gd name="connsiteX0" fmla="*/ 0 w 11322200"/>
              <a:gd name="connsiteY0" fmla="*/ 0 h 6858000"/>
              <a:gd name="connsiteX1" fmla="*/ 11322200 w 11322200"/>
              <a:gd name="connsiteY1" fmla="*/ 0 h 6858000"/>
              <a:gd name="connsiteX2" fmla="*/ 11322198 w 11322200"/>
              <a:gd name="connsiteY2" fmla="*/ 2 h 6858000"/>
              <a:gd name="connsiteX3" fmla="*/ 11322197 w 11322200"/>
              <a:gd name="connsiteY3" fmla="*/ 4 h 6858000"/>
              <a:gd name="connsiteX4" fmla="*/ 5311608 w 11322200"/>
              <a:gd name="connsiteY4" fmla="*/ 6858000 h 6858000"/>
              <a:gd name="connsiteX5" fmla="*/ 0 w 11322200"/>
              <a:gd name="connsiteY5" fmla="*/ 6858000 h 6858000"/>
              <a:gd name="connsiteX6" fmla="*/ 0 w 11322200"/>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22200" h="6858000">
                <a:moveTo>
                  <a:pt x="0" y="0"/>
                </a:moveTo>
                <a:lnTo>
                  <a:pt x="11322200" y="0"/>
                </a:lnTo>
                <a:lnTo>
                  <a:pt x="11322198" y="2"/>
                </a:lnTo>
                <a:cubicBezTo>
                  <a:pt x="11322198" y="3"/>
                  <a:pt x="11322197" y="3"/>
                  <a:pt x="11322197" y="4"/>
                </a:cubicBezTo>
                <a:lnTo>
                  <a:pt x="5311608" y="6858000"/>
                </a:lnTo>
                <a:lnTo>
                  <a:pt x="0" y="6858000"/>
                </a:lnTo>
                <a:lnTo>
                  <a:pt x="0" y="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a16="http://schemas.microsoft.com/office/drawing/2014/main" xmlns="" id="{EBF569C2-B463-739F-0749-D83A0E927AE4}"/>
              </a:ext>
            </a:extLst>
          </p:cNvPr>
          <p:cNvSpPr>
            <a:spLocks noGrp="1"/>
          </p:cNvSpPr>
          <p:nvPr>
            <p:ph type="title"/>
          </p:nvPr>
        </p:nvSpPr>
        <p:spPr>
          <a:xfrm>
            <a:off x="1143000" y="1181101"/>
            <a:ext cx="9605513" cy="2681618"/>
          </a:xfrm>
        </p:spPr>
        <p:txBody>
          <a:bodyPr vert="horz" lIns="91440" tIns="45720" rIns="91440" bIns="45720" rtlCol="0" anchor="t">
            <a:normAutofit/>
          </a:bodyPr>
          <a:lstStyle/>
          <a:p>
            <a:pPr>
              <a:lnSpc>
                <a:spcPct val="90000"/>
              </a:lnSpc>
            </a:pPr>
            <a:r>
              <a:rPr lang="en-US" sz="3700" cap="all" spc="300" dirty="0"/>
              <a:t>Important moments in </a:t>
            </a:r>
            <a:r>
              <a:rPr lang="pl-PL" sz="3700" cap="all" spc="300" dirty="0" smtClean="0"/>
              <a:t>THE </a:t>
            </a:r>
            <a:r>
              <a:rPr lang="en-US" sz="3700" cap="all" spc="300" dirty="0" smtClean="0"/>
              <a:t>history</a:t>
            </a:r>
            <a:r>
              <a:rPr lang="en-US" sz="3700" cap="all" spc="300" dirty="0"/>
              <a:t> our school</a:t>
            </a:r>
          </a:p>
        </p:txBody>
      </p:sp>
      <p:sp>
        <p:nvSpPr>
          <p:cNvPr id="3" name="Symbol zastępczy zawartości 2">
            <a:extLst>
              <a:ext uri="{FF2B5EF4-FFF2-40B4-BE49-F238E27FC236}">
                <a16:creationId xmlns:a16="http://schemas.microsoft.com/office/drawing/2014/main" xmlns="" id="{C2058E23-ED54-9FCB-53FC-067251910CCA}"/>
              </a:ext>
            </a:extLst>
          </p:cNvPr>
          <p:cNvSpPr>
            <a:spLocks noGrp="1"/>
          </p:cNvSpPr>
          <p:nvPr>
            <p:ph type="body" idx="1"/>
          </p:nvPr>
        </p:nvSpPr>
        <p:spPr>
          <a:xfrm>
            <a:off x="1143001" y="3999244"/>
            <a:ext cx="4474028" cy="1826593"/>
          </a:xfrm>
        </p:spPr>
        <p:txBody>
          <a:bodyPr vert="horz" lIns="91440" tIns="45720" rIns="91440" bIns="45720" rtlCol="0" anchor="b">
            <a:normAutofit/>
          </a:bodyPr>
          <a:lstStyle/>
          <a:p>
            <a:pPr>
              <a:lnSpc>
                <a:spcPct val="100000"/>
              </a:lnSpc>
            </a:pPr>
            <a:endParaRPr lang="en-US"/>
          </a:p>
        </p:txBody>
      </p:sp>
      <p:pic>
        <p:nvPicPr>
          <p:cNvPr id="7" name="Graphic 6" descr="Książki">
            <a:extLst>
              <a:ext uri="{FF2B5EF4-FFF2-40B4-BE49-F238E27FC236}">
                <a16:creationId xmlns:a16="http://schemas.microsoft.com/office/drawing/2014/main" xmlns="" id="{456C8323-8969-236C-41AD-F5A1F9ED7A36}"/>
              </a:ext>
            </a:extLst>
          </p:cNvPr>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8900234" y="3543795"/>
            <a:ext cx="1640019" cy="1640019"/>
          </a:xfrm>
          <a:prstGeom prst="rect">
            <a:avLst/>
          </a:prstGeom>
        </p:spPr>
      </p:pic>
    </p:spTree>
    <p:extLst>
      <p:ext uri="{BB962C8B-B14F-4D97-AF65-F5344CB8AC3E}">
        <p14:creationId xmlns:p14="http://schemas.microsoft.com/office/powerpoint/2010/main" xmlns="" val="1951417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Freeform: Shape 8">
            <a:extLst>
              <a:ext uri="{FF2B5EF4-FFF2-40B4-BE49-F238E27FC236}">
                <a16:creationId xmlns:a16="http://schemas.microsoft.com/office/drawing/2014/main" xmlns="" id="{5CD60141-EEBD-4EC1-8E34-0344C16A18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318308" y="0"/>
            <a:ext cx="6873692" cy="6858000"/>
          </a:xfrm>
          <a:custGeom>
            <a:avLst/>
            <a:gdLst/>
            <a:ahLst/>
            <a:cxnLst/>
            <a:rect l="l" t="t" r="r" b="b"/>
            <a:pathLst>
              <a:path w="6873692" h="6858000">
                <a:moveTo>
                  <a:pt x="6010592" y="0"/>
                </a:moveTo>
                <a:lnTo>
                  <a:pt x="6873692" y="0"/>
                </a:lnTo>
                <a:lnTo>
                  <a:pt x="6873692" y="6858000"/>
                </a:lnTo>
                <a:lnTo>
                  <a:pt x="0" y="6858000"/>
                </a:lnTo>
                <a:lnTo>
                  <a:pt x="6010589" y="4"/>
                </a:lnTo>
                <a:cubicBezTo>
                  <a:pt x="6010589" y="3"/>
                  <a:pt x="6010590" y="3"/>
                  <a:pt x="6010590" y="2"/>
                </a:cubicBezTo>
                <a:lnTo>
                  <a:pt x="6010592" y="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29" name="Straight Connector 10">
            <a:extLst>
              <a:ext uri="{FF2B5EF4-FFF2-40B4-BE49-F238E27FC236}">
                <a16:creationId xmlns:a16="http://schemas.microsoft.com/office/drawing/2014/main" xmlns="" id="{4C75A547-BCD1-42BE-966E-53CA0AB9316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88357" y="5151666"/>
            <a:ext cx="98225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30" name="Rectangle 12">
            <a:extLst>
              <a:ext uri="{FF2B5EF4-FFF2-40B4-BE49-F238E27FC236}">
                <a16:creationId xmlns:a16="http://schemas.microsoft.com/office/drawing/2014/main" xmlns="" id="{70105F5E-5B61-4F51-927C-5B28DB7DD9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14">
            <a:extLst>
              <a:ext uri="{FF2B5EF4-FFF2-40B4-BE49-F238E27FC236}">
                <a16:creationId xmlns:a16="http://schemas.microsoft.com/office/drawing/2014/main" xmlns="" id="{01BF472D-922F-4673-A4FE-0FC2B18B051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1317267" cy="6858000"/>
          </a:xfrm>
          <a:custGeom>
            <a:avLst/>
            <a:gdLst>
              <a:gd name="connsiteX0" fmla="*/ 0 w 11317267"/>
              <a:gd name="connsiteY0" fmla="*/ 0 h 6858000"/>
              <a:gd name="connsiteX1" fmla="*/ 11317267 w 11317267"/>
              <a:gd name="connsiteY1" fmla="*/ 0 h 6858000"/>
              <a:gd name="connsiteX2" fmla="*/ 5306679 w 11317267"/>
              <a:gd name="connsiteY2" fmla="*/ 6857996 h 6858000"/>
              <a:gd name="connsiteX3" fmla="*/ 5306677 w 11317267"/>
              <a:gd name="connsiteY3" fmla="*/ 6857998 h 6858000"/>
              <a:gd name="connsiteX4" fmla="*/ 5306675 w 11317267"/>
              <a:gd name="connsiteY4" fmla="*/ 6858000 h 6858000"/>
              <a:gd name="connsiteX5" fmla="*/ 0 w 11317267"/>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17267" h="6858000">
                <a:moveTo>
                  <a:pt x="0" y="0"/>
                </a:moveTo>
                <a:lnTo>
                  <a:pt x="11317267" y="0"/>
                </a:lnTo>
                <a:lnTo>
                  <a:pt x="5306679" y="6857996"/>
                </a:lnTo>
                <a:cubicBezTo>
                  <a:pt x="5306679" y="6857997"/>
                  <a:pt x="5306677" y="6857997"/>
                  <a:pt x="5306677" y="6857998"/>
                </a:cubicBezTo>
                <a:lnTo>
                  <a:pt x="5306675" y="6858000"/>
                </a:lnTo>
                <a:lnTo>
                  <a:pt x="0" y="685800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a16="http://schemas.microsoft.com/office/drawing/2014/main" xmlns="" id="{024F461C-8335-ED96-4F74-45DCD1BC9EF6}"/>
              </a:ext>
            </a:extLst>
          </p:cNvPr>
          <p:cNvSpPr>
            <a:spLocks noGrp="1"/>
          </p:cNvSpPr>
          <p:nvPr>
            <p:ph type="title" idx="4294967295"/>
          </p:nvPr>
        </p:nvSpPr>
        <p:spPr>
          <a:xfrm>
            <a:off x="1160891" y="1061686"/>
            <a:ext cx="6939044" cy="728795"/>
          </a:xfrm>
        </p:spPr>
        <p:txBody>
          <a:bodyPr vert="horz" lIns="91440" tIns="45720" rIns="91440" bIns="45720" rtlCol="0" anchor="t">
            <a:normAutofit/>
          </a:bodyPr>
          <a:lstStyle/>
          <a:p>
            <a:pPr>
              <a:lnSpc>
                <a:spcPct val="90000"/>
              </a:lnSpc>
            </a:pPr>
            <a:r>
              <a:rPr lang="en-US" sz="2000" cap="all" spc="300" dirty="0"/>
              <a:t>Building </a:t>
            </a:r>
            <a:r>
              <a:rPr lang="en-US" sz="2000" cap="all" spc="300" dirty="0" smtClean="0"/>
              <a:t>the </a:t>
            </a:r>
            <a:r>
              <a:rPr lang="en-US" sz="2000" cap="all" spc="300" dirty="0"/>
              <a:t>foundation act for the construction of a new school</a:t>
            </a:r>
          </a:p>
        </p:txBody>
      </p:sp>
      <p:pic>
        <p:nvPicPr>
          <p:cNvPr id="4" name="Obraz 4" descr="Obraz zawierający tekst, zewnętrzne, stare, budynek&#10;&#10;Opis wygenerowany automatycznie">
            <a:extLst>
              <a:ext uri="{FF2B5EF4-FFF2-40B4-BE49-F238E27FC236}">
                <a16:creationId xmlns:a16="http://schemas.microsoft.com/office/drawing/2014/main" xmlns="" id="{3A22417E-F50D-8BE9-5DBC-D31809A81AC1}"/>
              </a:ext>
            </a:extLst>
          </p:cNvPr>
          <p:cNvPicPr>
            <a:picLocks noGrp="1" noChangeAspect="1"/>
          </p:cNvPicPr>
          <p:nvPr>
            <p:ph idx="4294967295"/>
          </p:nvPr>
        </p:nvPicPr>
        <p:blipFill>
          <a:blip r:embed="rId2"/>
          <a:stretch>
            <a:fillRect/>
          </a:stretch>
        </p:blipFill>
        <p:spPr>
          <a:xfrm>
            <a:off x="6043565" y="2239434"/>
            <a:ext cx="5653852" cy="4247443"/>
          </a:xfrm>
          <a:prstGeom prst="rect">
            <a:avLst/>
          </a:prstGeom>
          <a:ln>
            <a:noFill/>
          </a:ln>
          <a:effectLst>
            <a:softEdge rad="112500"/>
          </a:effectLst>
        </p:spPr>
      </p:pic>
      <p:sp>
        <p:nvSpPr>
          <p:cNvPr id="5" name="Wstęga: zakrzywiona i nachylona w górę 4">
            <a:extLst>
              <a:ext uri="{FF2B5EF4-FFF2-40B4-BE49-F238E27FC236}">
                <a16:creationId xmlns:a16="http://schemas.microsoft.com/office/drawing/2014/main" xmlns="" id="{30FD4CEE-4CB7-0E10-38A1-51986E9B57C1}"/>
              </a:ext>
            </a:extLst>
          </p:cNvPr>
          <p:cNvSpPr/>
          <p:nvPr/>
        </p:nvSpPr>
        <p:spPr>
          <a:xfrm>
            <a:off x="413925" y="4694296"/>
            <a:ext cx="5145851" cy="818444"/>
          </a:xfrm>
          <a:prstGeom prst="ellipseRibbon2">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pl-PL" dirty="0"/>
              <a:t>19</a:t>
            </a:r>
            <a:r>
              <a:rPr lang="pl-PL" baseline="30000" dirty="0"/>
              <a:t>th</a:t>
            </a:r>
            <a:r>
              <a:rPr lang="pl-PL" dirty="0"/>
              <a:t> </a:t>
            </a:r>
            <a:r>
              <a:rPr lang="pl-PL" dirty="0" err="1"/>
              <a:t>September</a:t>
            </a:r>
            <a:r>
              <a:rPr lang="pl-PL" dirty="0"/>
              <a:t> 1965 </a:t>
            </a:r>
          </a:p>
        </p:txBody>
      </p:sp>
    </p:spTree>
    <p:extLst>
      <p:ext uri="{BB962C8B-B14F-4D97-AF65-F5344CB8AC3E}">
        <p14:creationId xmlns:p14="http://schemas.microsoft.com/office/powerpoint/2010/main" xmlns="" val="625367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1">
            <a:extLst>
              <a:ext uri="{FF2B5EF4-FFF2-40B4-BE49-F238E27FC236}">
                <a16:creationId xmlns:a16="http://schemas.microsoft.com/office/drawing/2014/main" xmlns="" id="{AB20E7A4-EC2C-47C8-BE55-65771E3F2E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xmlns="" id="{1CF23DDA-0D09-4FE5-AE88-EBBE5E0246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0"/>
            <a:ext cx="6885325" cy="6858000"/>
          </a:xfrm>
          <a:custGeom>
            <a:avLst/>
            <a:gdLst>
              <a:gd name="connsiteX0" fmla="*/ 4456883 w 6885325"/>
              <a:gd name="connsiteY0" fmla="*/ 6858000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4070876 h 6858000"/>
              <a:gd name="connsiteX8" fmla="*/ 6885325 w 6885325"/>
              <a:gd name="connsiteY8" fmla="*/ 6857999 h 6858000"/>
              <a:gd name="connsiteX9" fmla="*/ 4456884 w 6885325"/>
              <a:gd name="connsiteY9" fmla="*/ 6857999 h 6858000"/>
              <a:gd name="connsiteX0" fmla="*/ 4456884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4070876 h 6858000"/>
              <a:gd name="connsiteX8" fmla="*/ 6885325 w 6885325"/>
              <a:gd name="connsiteY8" fmla="*/ 6857999 h 6858000"/>
              <a:gd name="connsiteX9" fmla="*/ 4456884 w 6885325"/>
              <a:gd name="connsiteY9"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4070876 h 6858000"/>
              <a:gd name="connsiteX8" fmla="*/ 6885325 w 6885325"/>
              <a:gd name="connsiteY8"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5 w 6885325"/>
              <a:gd name="connsiteY6"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5 w 6885325"/>
              <a:gd name="connsiteY5"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6857999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5325" h="6858000">
                <a:moveTo>
                  <a:pt x="6885325" y="6857999"/>
                </a:moveTo>
                <a:lnTo>
                  <a:pt x="0" y="6858000"/>
                </a:lnTo>
                <a:lnTo>
                  <a:pt x="6010592" y="0"/>
                </a:lnTo>
                <a:lnTo>
                  <a:pt x="6885325" y="0"/>
                </a:lnTo>
                <a:lnTo>
                  <a:pt x="6885325" y="6857999"/>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a16="http://schemas.microsoft.com/office/drawing/2014/main" xmlns="" id="{7494E975-30DF-B056-A713-33DC6B59CD92}"/>
              </a:ext>
            </a:extLst>
          </p:cNvPr>
          <p:cNvSpPr>
            <a:spLocks noGrp="1"/>
          </p:cNvSpPr>
          <p:nvPr>
            <p:ph type="title"/>
          </p:nvPr>
        </p:nvSpPr>
        <p:spPr>
          <a:xfrm>
            <a:off x="1143001" y="1181100"/>
            <a:ext cx="3894412" cy="1916773"/>
          </a:xfrm>
        </p:spPr>
        <p:txBody>
          <a:bodyPr anchor="t">
            <a:normAutofit/>
          </a:bodyPr>
          <a:lstStyle/>
          <a:p>
            <a:r>
              <a:rPr lang="pl-PL" dirty="0"/>
              <a:t>Open school in </a:t>
            </a:r>
            <a:r>
              <a:rPr lang="pl-PL" dirty="0" smtClean="0"/>
              <a:t>the </a:t>
            </a:r>
            <a:r>
              <a:rPr lang="pl-PL" dirty="0" err="1" smtClean="0"/>
              <a:t>new</a:t>
            </a:r>
            <a:r>
              <a:rPr lang="pl-PL" dirty="0" smtClean="0"/>
              <a:t> </a:t>
            </a:r>
            <a:r>
              <a:rPr lang="pl-PL" dirty="0" err="1"/>
              <a:t>building</a:t>
            </a:r>
            <a:endParaRPr lang="pl-PL" dirty="0"/>
          </a:p>
        </p:txBody>
      </p:sp>
      <p:pic>
        <p:nvPicPr>
          <p:cNvPr id="5" name="Obraz 5" descr="Obraz zawierający budynek, zewnętrzne, stare, blok mieszkalny&#10;&#10;Opis wygenerowany automatycznie">
            <a:extLst>
              <a:ext uri="{FF2B5EF4-FFF2-40B4-BE49-F238E27FC236}">
                <a16:creationId xmlns:a16="http://schemas.microsoft.com/office/drawing/2014/main" xmlns="" id="{FA06D910-8F86-1B44-2C2E-248E7F94FB56}"/>
              </a:ext>
            </a:extLst>
          </p:cNvPr>
          <p:cNvPicPr>
            <a:picLocks noChangeAspect="1"/>
          </p:cNvPicPr>
          <p:nvPr/>
        </p:nvPicPr>
        <p:blipFill rotWithShape="1">
          <a:blip r:embed="rId2"/>
          <a:srcRect r="726" b="1"/>
          <a:stretch/>
        </p:blipFill>
        <p:spPr>
          <a:xfrm>
            <a:off x="1334145" y="3036875"/>
            <a:ext cx="3826374" cy="2888970"/>
          </a:xfrm>
          <a:prstGeom prst="rect">
            <a:avLst/>
          </a:prstGeom>
          <a:ln>
            <a:noFill/>
          </a:ln>
          <a:effectLst>
            <a:softEdge rad="112500"/>
          </a:effectLst>
        </p:spPr>
      </p:pic>
      <p:pic>
        <p:nvPicPr>
          <p:cNvPr id="4" name="Obraz 4" descr="Obraz zawierający osoba, stojące, mężczyzna&#10;&#10;Opis wygenerowany automatycznie">
            <a:extLst>
              <a:ext uri="{FF2B5EF4-FFF2-40B4-BE49-F238E27FC236}">
                <a16:creationId xmlns:a16="http://schemas.microsoft.com/office/drawing/2014/main" xmlns="" id="{05B41F34-9EE8-97C1-8360-CF6AEBF28943}"/>
              </a:ext>
            </a:extLst>
          </p:cNvPr>
          <p:cNvPicPr>
            <a:picLocks noChangeAspect="1"/>
          </p:cNvPicPr>
          <p:nvPr/>
        </p:nvPicPr>
        <p:blipFill rotWithShape="1">
          <a:blip r:embed="rId3"/>
          <a:srcRect r="726" b="1"/>
          <a:stretch/>
        </p:blipFill>
        <p:spPr>
          <a:xfrm>
            <a:off x="6780123" y="2932097"/>
            <a:ext cx="3741707" cy="2832528"/>
          </a:xfrm>
          <a:prstGeom prst="rect">
            <a:avLst/>
          </a:prstGeom>
          <a:ln>
            <a:noFill/>
          </a:ln>
          <a:effectLst>
            <a:softEdge rad="112500"/>
          </a:effectLst>
        </p:spPr>
      </p:pic>
      <p:cxnSp>
        <p:nvCxnSpPr>
          <p:cNvPr id="16" name="Straight Connector 15">
            <a:extLst>
              <a:ext uri="{FF2B5EF4-FFF2-40B4-BE49-F238E27FC236}">
                <a16:creationId xmlns:a16="http://schemas.microsoft.com/office/drawing/2014/main" xmlns="" id="{1766FD2F-248A-4AA1-8078-E26D6E690BB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Wstęga: zakrzywiona i nachylona w dół 5">
            <a:extLst>
              <a:ext uri="{FF2B5EF4-FFF2-40B4-BE49-F238E27FC236}">
                <a16:creationId xmlns:a16="http://schemas.microsoft.com/office/drawing/2014/main" xmlns="" id="{AFF82BF4-4B55-E2F4-FBC1-5CFE0C9A3517}"/>
              </a:ext>
            </a:extLst>
          </p:cNvPr>
          <p:cNvSpPr/>
          <p:nvPr/>
        </p:nvSpPr>
        <p:spPr>
          <a:xfrm>
            <a:off x="6350000" y="1335851"/>
            <a:ext cx="4214518" cy="959555"/>
          </a:xfrm>
          <a:prstGeom prst="ellipseRibbon">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pl-PL" dirty="0"/>
              <a:t>1</a:t>
            </a:r>
            <a:r>
              <a:rPr lang="pl-PL" baseline="30000" dirty="0"/>
              <a:t>st</a:t>
            </a:r>
            <a:r>
              <a:rPr lang="pl-PL" dirty="0"/>
              <a:t> </a:t>
            </a:r>
            <a:r>
              <a:rPr lang="pl-PL" dirty="0" err="1"/>
              <a:t>September</a:t>
            </a:r>
            <a:r>
              <a:rPr lang="pl-PL" dirty="0"/>
              <a:t> 1967</a:t>
            </a:r>
          </a:p>
        </p:txBody>
      </p:sp>
    </p:spTree>
    <p:extLst>
      <p:ext uri="{BB962C8B-B14F-4D97-AF65-F5344CB8AC3E}">
        <p14:creationId xmlns:p14="http://schemas.microsoft.com/office/powerpoint/2010/main" xmlns="" val="644781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xmlns="" id="{C59331CD-F555-43B2-949F-9D00468E52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xmlns="" id="{3E9A48D2-94BA-42D2-BB04-ABB637E9D6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83209" y="0"/>
            <a:ext cx="8239927" cy="6858000"/>
          </a:xfrm>
          <a:custGeom>
            <a:avLst/>
            <a:gdLst>
              <a:gd name="connsiteX0" fmla="*/ 6010593 w 8239927"/>
              <a:gd name="connsiteY0" fmla="*/ 0 h 6858000"/>
              <a:gd name="connsiteX1" fmla="*/ 8239927 w 8239927"/>
              <a:gd name="connsiteY1" fmla="*/ 0 h 6858000"/>
              <a:gd name="connsiteX2" fmla="*/ 2229335 w 8239927"/>
              <a:gd name="connsiteY2" fmla="*/ 6858000 h 6858000"/>
              <a:gd name="connsiteX3" fmla="*/ 0 w 82399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239927" h="6858000">
                <a:moveTo>
                  <a:pt x="6010593" y="0"/>
                </a:moveTo>
                <a:lnTo>
                  <a:pt x="8239927" y="0"/>
                </a:lnTo>
                <a:lnTo>
                  <a:pt x="2229335" y="6858000"/>
                </a:lnTo>
                <a:lnTo>
                  <a:pt x="0" y="685800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6BE27F75-19FD-383A-E2C1-040FFD897D63}"/>
              </a:ext>
            </a:extLst>
          </p:cNvPr>
          <p:cNvSpPr>
            <a:spLocks noGrp="1"/>
          </p:cNvSpPr>
          <p:nvPr>
            <p:ph type="title"/>
          </p:nvPr>
        </p:nvSpPr>
        <p:spPr>
          <a:xfrm>
            <a:off x="1142999" y="1203680"/>
            <a:ext cx="5361167" cy="1833718"/>
          </a:xfrm>
        </p:spPr>
        <p:txBody>
          <a:bodyPr vert="horz" lIns="91440" tIns="45720" rIns="91440" bIns="45720" rtlCol="0" anchor="t">
            <a:normAutofit/>
          </a:bodyPr>
          <a:lstStyle/>
          <a:p>
            <a:pPr>
              <a:lnSpc>
                <a:spcPct val="90000"/>
              </a:lnSpc>
            </a:pPr>
            <a:r>
              <a:rPr lang="en-US" sz="3100" kern="1200" cap="all" spc="300">
                <a:solidFill>
                  <a:schemeClr val="tx1"/>
                </a:solidFill>
                <a:latin typeface="+mj-lt"/>
                <a:ea typeface="+mj-ea"/>
                <a:cs typeface="+mj-cs"/>
              </a:rPr>
              <a:t>The school receives the name of Adam Mickiewicz</a:t>
            </a:r>
          </a:p>
        </p:txBody>
      </p:sp>
      <p:sp>
        <p:nvSpPr>
          <p:cNvPr id="4" name="Zwój: poziomy 3">
            <a:extLst>
              <a:ext uri="{FF2B5EF4-FFF2-40B4-BE49-F238E27FC236}">
                <a16:creationId xmlns:a16="http://schemas.microsoft.com/office/drawing/2014/main" xmlns="" id="{86AA89E0-365F-BEA7-E9EB-4E5C619A4476}"/>
              </a:ext>
            </a:extLst>
          </p:cNvPr>
          <p:cNvSpPr/>
          <p:nvPr/>
        </p:nvSpPr>
        <p:spPr>
          <a:xfrm>
            <a:off x="8085513" y="4447578"/>
            <a:ext cx="2963486" cy="1724622"/>
          </a:xfrm>
          <a:prstGeom prst="horizontalScroll">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b">
            <a:noAutofit/>
          </a:bodyPr>
          <a:lstStyle/>
          <a:p>
            <a:pPr algn="r">
              <a:lnSpc>
                <a:spcPct val="120000"/>
              </a:lnSpc>
              <a:spcAft>
                <a:spcPts val="600"/>
              </a:spcAft>
            </a:pPr>
            <a:r>
              <a:rPr lang="en-US" sz="2400" dirty="0">
                <a:solidFill>
                  <a:schemeClr val="bg1"/>
                </a:solidFill>
              </a:rPr>
              <a:t>26th November 1977</a:t>
            </a:r>
          </a:p>
        </p:txBody>
      </p:sp>
    </p:spTree>
    <p:extLst>
      <p:ext uri="{BB962C8B-B14F-4D97-AF65-F5344CB8AC3E}">
        <p14:creationId xmlns:p14="http://schemas.microsoft.com/office/powerpoint/2010/main" xmlns="" val="2591704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xmlns="" id="{327AB4C5-0719-4E35-87CD-199EB59E3E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0">
            <a:extLst>
              <a:ext uri="{FF2B5EF4-FFF2-40B4-BE49-F238E27FC236}">
                <a16:creationId xmlns:a16="http://schemas.microsoft.com/office/drawing/2014/main" xmlns="" id="{3F51EE1E-6258-4F09-963A-853315C6FB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flipV="1">
            <a:off x="1127553" y="-1127553"/>
            <a:ext cx="6858000" cy="9113106"/>
          </a:xfrm>
          <a:custGeom>
            <a:avLst/>
            <a:gdLst>
              <a:gd name="connsiteX0" fmla="*/ 0 w 6858000"/>
              <a:gd name="connsiteY0" fmla="*/ 7143270 h 9113106"/>
              <a:gd name="connsiteX1" fmla="*/ 0 w 6858000"/>
              <a:gd name="connsiteY1" fmla="*/ 6878623 h 9113106"/>
              <a:gd name="connsiteX2" fmla="*/ 1 w 6858000"/>
              <a:gd name="connsiteY2" fmla="*/ 6878623 h 9113106"/>
              <a:gd name="connsiteX3" fmla="*/ 0 w 6858000"/>
              <a:gd name="connsiteY3" fmla="*/ 4319945 h 9113106"/>
              <a:gd name="connsiteX4" fmla="*/ 1 w 6858000"/>
              <a:gd name="connsiteY4" fmla="*/ 4319945 h 9113106"/>
              <a:gd name="connsiteX5" fmla="*/ 1 w 6858000"/>
              <a:gd name="connsiteY5" fmla="*/ 13542 h 9113106"/>
              <a:gd name="connsiteX6" fmla="*/ 0 w 6858000"/>
              <a:gd name="connsiteY6" fmla="*/ 13540 h 9113106"/>
              <a:gd name="connsiteX7" fmla="*/ 0 w 6858000"/>
              <a:gd name="connsiteY7" fmla="*/ 0 h 9113106"/>
              <a:gd name="connsiteX8" fmla="*/ 6858000 w 6858000"/>
              <a:gd name="connsiteY8" fmla="*/ 6010591 h 9113106"/>
              <a:gd name="connsiteX9" fmla="*/ 6858000 w 6858000"/>
              <a:gd name="connsiteY9" fmla="*/ 3794798 h 9113106"/>
              <a:gd name="connsiteX10" fmla="*/ 6858000 w 6858000"/>
              <a:gd name="connsiteY10" fmla="*/ 3794798 h 9113106"/>
              <a:gd name="connsiteX11" fmla="*/ 6858000 w 6858000"/>
              <a:gd name="connsiteY11" fmla="*/ 3837120 h 9113106"/>
              <a:gd name="connsiteX12" fmla="*/ 6858000 w 6858000"/>
              <a:gd name="connsiteY12" fmla="*/ 6838049 h 9113106"/>
              <a:gd name="connsiteX13" fmla="*/ 6858000 w 6858000"/>
              <a:gd name="connsiteY13" fmla="*/ 9113106 h 9113106"/>
              <a:gd name="connsiteX14" fmla="*/ 1 w 6858000"/>
              <a:gd name="connsiteY14" fmla="*/ 9113106 h 9113106"/>
              <a:gd name="connsiteX15" fmla="*/ 1 w 6858000"/>
              <a:gd name="connsiteY15" fmla="*/ 7143270 h 9113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58000" h="9113106">
                <a:moveTo>
                  <a:pt x="0" y="7143270"/>
                </a:moveTo>
                <a:lnTo>
                  <a:pt x="0" y="6878623"/>
                </a:lnTo>
                <a:lnTo>
                  <a:pt x="1" y="6878623"/>
                </a:lnTo>
                <a:lnTo>
                  <a:pt x="0" y="4319945"/>
                </a:lnTo>
                <a:lnTo>
                  <a:pt x="1" y="4319945"/>
                </a:lnTo>
                <a:lnTo>
                  <a:pt x="1" y="13542"/>
                </a:lnTo>
                <a:lnTo>
                  <a:pt x="0" y="13540"/>
                </a:lnTo>
                <a:lnTo>
                  <a:pt x="0" y="0"/>
                </a:lnTo>
                <a:lnTo>
                  <a:pt x="6858000" y="6010591"/>
                </a:lnTo>
                <a:lnTo>
                  <a:pt x="6858000" y="3794798"/>
                </a:lnTo>
                <a:lnTo>
                  <a:pt x="6858000" y="3794798"/>
                </a:lnTo>
                <a:lnTo>
                  <a:pt x="6858000" y="3837120"/>
                </a:lnTo>
                <a:lnTo>
                  <a:pt x="6858000" y="6838049"/>
                </a:lnTo>
                <a:lnTo>
                  <a:pt x="6858000" y="9113106"/>
                </a:lnTo>
                <a:lnTo>
                  <a:pt x="1" y="9113106"/>
                </a:lnTo>
                <a:lnTo>
                  <a:pt x="1" y="714327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a16="http://schemas.microsoft.com/office/drawing/2014/main" xmlns="" id="{048F4A41-12D5-1EF9-821E-908639B12832}"/>
              </a:ext>
            </a:extLst>
          </p:cNvPr>
          <p:cNvSpPr>
            <a:spLocks noGrp="1"/>
          </p:cNvSpPr>
          <p:nvPr>
            <p:ph type="title"/>
          </p:nvPr>
        </p:nvSpPr>
        <p:spPr>
          <a:xfrm>
            <a:off x="1143001" y="872935"/>
            <a:ext cx="5999018" cy="1360898"/>
          </a:xfrm>
        </p:spPr>
        <p:txBody>
          <a:bodyPr>
            <a:normAutofit/>
          </a:bodyPr>
          <a:lstStyle/>
          <a:p>
            <a:r>
              <a:rPr lang="pl-PL" dirty="0" err="1"/>
              <a:t>Our</a:t>
            </a:r>
            <a:r>
              <a:rPr lang="pl-PL" dirty="0"/>
              <a:t> patron</a:t>
            </a:r>
          </a:p>
        </p:txBody>
      </p:sp>
      <p:sp>
        <p:nvSpPr>
          <p:cNvPr id="3" name="Symbol zastępczy zawartości 2">
            <a:extLst>
              <a:ext uri="{FF2B5EF4-FFF2-40B4-BE49-F238E27FC236}">
                <a16:creationId xmlns:a16="http://schemas.microsoft.com/office/drawing/2014/main" xmlns="" id="{A5B06EDA-80A7-2813-9714-A0FCD255B0E7}"/>
              </a:ext>
            </a:extLst>
          </p:cNvPr>
          <p:cNvSpPr>
            <a:spLocks noGrp="1"/>
          </p:cNvSpPr>
          <p:nvPr>
            <p:ph idx="1"/>
          </p:nvPr>
        </p:nvSpPr>
        <p:spPr>
          <a:xfrm>
            <a:off x="1143001" y="2332026"/>
            <a:ext cx="4953000" cy="3567118"/>
          </a:xfrm>
        </p:spPr>
        <p:txBody>
          <a:bodyPr vert="horz" lIns="91440" tIns="45720" rIns="91440" bIns="45720" rtlCol="0" anchor="t">
            <a:noAutofit/>
          </a:bodyPr>
          <a:lstStyle/>
          <a:p>
            <a:pPr marL="0" indent="0">
              <a:lnSpc>
                <a:spcPct val="110000"/>
              </a:lnSpc>
              <a:buNone/>
            </a:pPr>
            <a:r>
              <a:rPr lang="en" sz="3600" b="1" dirty="0">
                <a:latin typeface="Consolas"/>
              </a:rPr>
              <a:t>A</a:t>
            </a:r>
            <a:r>
              <a:rPr lang="en" sz="1600" b="1" dirty="0">
                <a:latin typeface="Consolas"/>
              </a:rPr>
              <a:t>dam Bernard Mickiewicz</a:t>
            </a:r>
            <a:r>
              <a:rPr lang="en" sz="1600" dirty="0">
                <a:latin typeface="Consolas"/>
              </a:rPr>
              <a:t> (born December 24, 1798 in </a:t>
            </a:r>
            <a:r>
              <a:rPr lang="en" sz="1600" dirty="0" err="1">
                <a:latin typeface="Consolas"/>
              </a:rPr>
              <a:t>Zaosie</a:t>
            </a:r>
            <a:r>
              <a:rPr lang="en" sz="1600" dirty="0">
                <a:latin typeface="Consolas"/>
              </a:rPr>
              <a:t> or </a:t>
            </a:r>
            <a:r>
              <a:rPr lang="en" sz="1600" dirty="0" err="1">
                <a:latin typeface="Consolas"/>
              </a:rPr>
              <a:t>Nowogródek</a:t>
            </a:r>
            <a:r>
              <a:rPr lang="en" sz="1600" dirty="0">
                <a:latin typeface="Consolas"/>
              </a:rPr>
              <a:t>, died November 26, 1855 in Istanbul) - Polish poet, political activist, publicist, translator, philosopher, religious activist, military organizer and commander, academic teacher.
With Juliusz Słowacki and Zygmunt Krasiński, he is the one of the greatest poet of Polish Romanticism and Polish literature, and even considered one of the greatest </a:t>
            </a:r>
            <a:r>
              <a:rPr lang="pl-PL" sz="1600" dirty="0" err="1" smtClean="0">
                <a:latin typeface="Consolas"/>
              </a:rPr>
              <a:t>Europeans</a:t>
            </a:r>
            <a:r>
              <a:rPr lang="en" sz="1600" dirty="0" smtClean="0">
                <a:latin typeface="Consolas"/>
              </a:rPr>
              <a:t>.</a:t>
            </a:r>
            <a:endParaRPr lang="pl-PL" sz="1600" dirty="0"/>
          </a:p>
        </p:txBody>
      </p:sp>
      <p:pic>
        <p:nvPicPr>
          <p:cNvPr id="4" name="Obraz 4" descr="Obraz zawierający tekst, osoba&#10;&#10;Opis wygenerowany automatycznie">
            <a:extLst>
              <a:ext uri="{FF2B5EF4-FFF2-40B4-BE49-F238E27FC236}">
                <a16:creationId xmlns:a16="http://schemas.microsoft.com/office/drawing/2014/main" xmlns="" id="{E171E265-C544-5CDE-D859-B5D8056791F6}"/>
              </a:ext>
            </a:extLst>
          </p:cNvPr>
          <p:cNvPicPr>
            <a:picLocks noChangeAspect="1"/>
          </p:cNvPicPr>
          <p:nvPr/>
        </p:nvPicPr>
        <p:blipFill>
          <a:blip r:embed="rId2"/>
          <a:stretch>
            <a:fillRect/>
          </a:stretch>
        </p:blipFill>
        <p:spPr>
          <a:xfrm>
            <a:off x="8084604" y="1474631"/>
            <a:ext cx="2872849" cy="42403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19" name="Straight Connector 12">
            <a:extLst>
              <a:ext uri="{FF2B5EF4-FFF2-40B4-BE49-F238E27FC236}">
                <a16:creationId xmlns:a16="http://schemas.microsoft.com/office/drawing/2014/main" xmlns="" id="{7FA07B03-7E5B-4F33-A494-D72BC5BEB0B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83446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xmlns="" id="{AB20E7A4-EC2C-47C8-BE55-65771E3F2E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18AA3FEF-EED3-E6A4-F37F-486B62B22FAE}"/>
              </a:ext>
            </a:extLst>
          </p:cNvPr>
          <p:cNvSpPr>
            <a:spLocks noGrp="1"/>
          </p:cNvSpPr>
          <p:nvPr>
            <p:ph type="title"/>
          </p:nvPr>
        </p:nvSpPr>
        <p:spPr>
          <a:xfrm>
            <a:off x="1143000" y="1181100"/>
            <a:ext cx="3894413" cy="2514828"/>
          </a:xfrm>
        </p:spPr>
        <p:txBody>
          <a:bodyPr anchor="t">
            <a:normAutofit/>
          </a:bodyPr>
          <a:lstStyle/>
          <a:p>
            <a:pPr>
              <a:lnSpc>
                <a:spcPct val="90000"/>
              </a:lnSpc>
            </a:pPr>
            <a:r>
              <a:rPr lang="pl-PL" dirty="0"/>
              <a:t>The most </a:t>
            </a:r>
            <a:r>
              <a:rPr lang="pl-PL" dirty="0" err="1"/>
              <a:t>important</a:t>
            </a:r>
            <a:r>
              <a:rPr lang="pl-PL" dirty="0"/>
              <a:t> </a:t>
            </a:r>
            <a:r>
              <a:rPr lang="pl-PL" dirty="0" smtClean="0"/>
              <a:t> </a:t>
            </a:r>
            <a:r>
              <a:rPr lang="pl-PL" dirty="0"/>
              <a:t>of Mickiewicz:</a:t>
            </a:r>
          </a:p>
        </p:txBody>
      </p:sp>
      <p:cxnSp>
        <p:nvCxnSpPr>
          <p:cNvPr id="15" name="Straight Connector 11">
            <a:extLst>
              <a:ext uri="{FF2B5EF4-FFF2-40B4-BE49-F238E27FC236}">
                <a16:creationId xmlns:a16="http://schemas.microsoft.com/office/drawing/2014/main" xmlns="" id="{1766FD2F-248A-4AA1-8078-E26D6E690BB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Symbol zastępczy zawartości 2">
            <a:extLst>
              <a:ext uri="{FF2B5EF4-FFF2-40B4-BE49-F238E27FC236}">
                <a16:creationId xmlns:a16="http://schemas.microsoft.com/office/drawing/2014/main" xmlns="" id="{128A0821-A4AB-5D64-4D7E-6D5A042C6913}"/>
              </a:ext>
            </a:extLst>
          </p:cNvPr>
          <p:cNvGraphicFramePr>
            <a:graphicFrameLocks noGrp="1"/>
          </p:cNvGraphicFramePr>
          <p:nvPr>
            <p:ph idx="1"/>
            <p:extLst>
              <p:ext uri="{D42A27DB-BD31-4B8C-83A1-F6EECF244321}">
                <p14:modId xmlns:p14="http://schemas.microsoft.com/office/powerpoint/2010/main" xmlns="" val="3819739254"/>
              </p:ext>
            </p:extLst>
          </p:nvPr>
        </p:nvGraphicFramePr>
        <p:xfrm>
          <a:off x="5650663" y="1023909"/>
          <a:ext cx="5398337" cy="48293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691309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20CC10FC-6518-423B-A972-3E4F7A4A8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xmlns="" id="{95D2D844-708E-4EAC-BF72-D7CE20B99B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88972" y="0"/>
            <a:ext cx="9103027" cy="6858000"/>
          </a:xfrm>
          <a:custGeom>
            <a:avLst/>
            <a:gdLst>
              <a:gd name="connsiteX0" fmla="*/ 6311486 w 9403920"/>
              <a:gd name="connsiteY0" fmla="*/ 0 h 6858000"/>
              <a:gd name="connsiteX1" fmla="*/ 8540820 w 9403920"/>
              <a:gd name="connsiteY1" fmla="*/ 0 h 6858000"/>
              <a:gd name="connsiteX2" fmla="*/ 8540819 w 9403920"/>
              <a:gd name="connsiteY2" fmla="*/ 1 h 6858000"/>
              <a:gd name="connsiteX3" fmla="*/ 8968550 w 9403920"/>
              <a:gd name="connsiteY3" fmla="*/ 1 h 6858000"/>
              <a:gd name="connsiteX4" fmla="*/ 9403920 w 9403920"/>
              <a:gd name="connsiteY4" fmla="*/ 1 h 6858000"/>
              <a:gd name="connsiteX5" fmla="*/ 9403920 w 9403920"/>
              <a:gd name="connsiteY5" fmla="*/ 6858000 h 6858000"/>
              <a:gd name="connsiteX6" fmla="*/ 6787053 w 9403920"/>
              <a:gd name="connsiteY6" fmla="*/ 6858000 h 6858000"/>
              <a:gd name="connsiteX7" fmla="*/ 6787053 w 9403920"/>
              <a:gd name="connsiteY7" fmla="*/ 6857999 h 6858000"/>
              <a:gd name="connsiteX8" fmla="*/ 2530229 w 9403920"/>
              <a:gd name="connsiteY8" fmla="*/ 6857999 h 6858000"/>
              <a:gd name="connsiteX9" fmla="*/ 2530228 w 9403920"/>
              <a:gd name="connsiteY9" fmla="*/ 6858000 h 6858000"/>
              <a:gd name="connsiteX10" fmla="*/ 300893 w 9403920"/>
              <a:gd name="connsiteY10" fmla="*/ 6858000 h 6858000"/>
              <a:gd name="connsiteX11" fmla="*/ 300894 w 9403920"/>
              <a:gd name="connsiteY11" fmla="*/ 6857999 h 6858000"/>
              <a:gd name="connsiteX12" fmla="*/ 0 w 9403920"/>
              <a:gd name="connsiteY12" fmla="*/ 6857999 h 6858000"/>
              <a:gd name="connsiteX13" fmla="*/ 300896 w 9403920"/>
              <a:gd name="connsiteY13" fmla="*/ 6857997 h 6858000"/>
              <a:gd name="connsiteX14" fmla="*/ 4740458 w 9403920"/>
              <a:gd name="connsiteY14" fmla="*/ 1792521 h 6858000"/>
              <a:gd name="connsiteX15" fmla="*/ 6304967 w 9403920"/>
              <a:gd name="connsiteY15" fmla="*/ 1 h 6858000"/>
              <a:gd name="connsiteX16" fmla="*/ 6311485 w 9403920"/>
              <a:gd name="connsiteY16" fmla="*/ 1 h 6858000"/>
              <a:gd name="connsiteX0" fmla="*/ 6311486 w 9403920"/>
              <a:gd name="connsiteY0" fmla="*/ 0 h 6858000"/>
              <a:gd name="connsiteX1" fmla="*/ 8540820 w 9403920"/>
              <a:gd name="connsiteY1" fmla="*/ 0 h 6858000"/>
              <a:gd name="connsiteX2" fmla="*/ 8968550 w 9403920"/>
              <a:gd name="connsiteY2" fmla="*/ 1 h 6858000"/>
              <a:gd name="connsiteX3" fmla="*/ 9403920 w 9403920"/>
              <a:gd name="connsiteY3" fmla="*/ 1 h 6858000"/>
              <a:gd name="connsiteX4" fmla="*/ 9403920 w 9403920"/>
              <a:gd name="connsiteY4" fmla="*/ 6858000 h 6858000"/>
              <a:gd name="connsiteX5" fmla="*/ 6787053 w 9403920"/>
              <a:gd name="connsiteY5" fmla="*/ 6858000 h 6858000"/>
              <a:gd name="connsiteX6" fmla="*/ 6787053 w 9403920"/>
              <a:gd name="connsiteY6" fmla="*/ 6857999 h 6858000"/>
              <a:gd name="connsiteX7" fmla="*/ 2530229 w 9403920"/>
              <a:gd name="connsiteY7" fmla="*/ 6857999 h 6858000"/>
              <a:gd name="connsiteX8" fmla="*/ 2530228 w 9403920"/>
              <a:gd name="connsiteY8" fmla="*/ 6858000 h 6858000"/>
              <a:gd name="connsiteX9" fmla="*/ 300893 w 9403920"/>
              <a:gd name="connsiteY9" fmla="*/ 6858000 h 6858000"/>
              <a:gd name="connsiteX10" fmla="*/ 300894 w 9403920"/>
              <a:gd name="connsiteY10" fmla="*/ 6857999 h 6858000"/>
              <a:gd name="connsiteX11" fmla="*/ 0 w 9403920"/>
              <a:gd name="connsiteY11" fmla="*/ 6857999 h 6858000"/>
              <a:gd name="connsiteX12" fmla="*/ 300896 w 9403920"/>
              <a:gd name="connsiteY12" fmla="*/ 6857997 h 6858000"/>
              <a:gd name="connsiteX13" fmla="*/ 4740458 w 9403920"/>
              <a:gd name="connsiteY13" fmla="*/ 1792521 h 6858000"/>
              <a:gd name="connsiteX14" fmla="*/ 6304967 w 9403920"/>
              <a:gd name="connsiteY14" fmla="*/ 1 h 6858000"/>
              <a:gd name="connsiteX15" fmla="*/ 6311485 w 9403920"/>
              <a:gd name="connsiteY15" fmla="*/ 1 h 6858000"/>
              <a:gd name="connsiteX16" fmla="*/ 6311486 w 9403920"/>
              <a:gd name="connsiteY16" fmla="*/ 0 h 6858000"/>
              <a:gd name="connsiteX0" fmla="*/ 6311486 w 9403920"/>
              <a:gd name="connsiteY0" fmla="*/ 0 h 6858000"/>
              <a:gd name="connsiteX1" fmla="*/ 8540820 w 9403920"/>
              <a:gd name="connsiteY1" fmla="*/ 0 h 6858000"/>
              <a:gd name="connsiteX2" fmla="*/ 9403920 w 9403920"/>
              <a:gd name="connsiteY2" fmla="*/ 1 h 6858000"/>
              <a:gd name="connsiteX3" fmla="*/ 9403920 w 9403920"/>
              <a:gd name="connsiteY3" fmla="*/ 6858000 h 6858000"/>
              <a:gd name="connsiteX4" fmla="*/ 6787053 w 9403920"/>
              <a:gd name="connsiteY4" fmla="*/ 6858000 h 6858000"/>
              <a:gd name="connsiteX5" fmla="*/ 6787053 w 9403920"/>
              <a:gd name="connsiteY5" fmla="*/ 6857999 h 6858000"/>
              <a:gd name="connsiteX6" fmla="*/ 2530229 w 9403920"/>
              <a:gd name="connsiteY6" fmla="*/ 6857999 h 6858000"/>
              <a:gd name="connsiteX7" fmla="*/ 2530228 w 9403920"/>
              <a:gd name="connsiteY7" fmla="*/ 6858000 h 6858000"/>
              <a:gd name="connsiteX8" fmla="*/ 300893 w 9403920"/>
              <a:gd name="connsiteY8" fmla="*/ 6858000 h 6858000"/>
              <a:gd name="connsiteX9" fmla="*/ 300894 w 9403920"/>
              <a:gd name="connsiteY9" fmla="*/ 6857999 h 6858000"/>
              <a:gd name="connsiteX10" fmla="*/ 0 w 9403920"/>
              <a:gd name="connsiteY10" fmla="*/ 6857999 h 6858000"/>
              <a:gd name="connsiteX11" fmla="*/ 300896 w 9403920"/>
              <a:gd name="connsiteY11" fmla="*/ 6857997 h 6858000"/>
              <a:gd name="connsiteX12" fmla="*/ 4740458 w 9403920"/>
              <a:gd name="connsiteY12" fmla="*/ 1792521 h 6858000"/>
              <a:gd name="connsiteX13" fmla="*/ 6304967 w 9403920"/>
              <a:gd name="connsiteY13" fmla="*/ 1 h 6858000"/>
              <a:gd name="connsiteX14" fmla="*/ 6311485 w 9403920"/>
              <a:gd name="connsiteY14" fmla="*/ 1 h 6858000"/>
              <a:gd name="connsiteX15" fmla="*/ 6311486 w 9403920"/>
              <a:gd name="connsiteY15" fmla="*/ 0 h 6858000"/>
              <a:gd name="connsiteX0" fmla="*/ 6311486 w 9403920"/>
              <a:gd name="connsiteY0" fmla="*/ 0 h 6858000"/>
              <a:gd name="connsiteX1" fmla="*/ 9403920 w 9403920"/>
              <a:gd name="connsiteY1" fmla="*/ 1 h 6858000"/>
              <a:gd name="connsiteX2" fmla="*/ 9403920 w 9403920"/>
              <a:gd name="connsiteY2" fmla="*/ 6858000 h 6858000"/>
              <a:gd name="connsiteX3" fmla="*/ 6787053 w 9403920"/>
              <a:gd name="connsiteY3" fmla="*/ 6858000 h 6858000"/>
              <a:gd name="connsiteX4" fmla="*/ 6787053 w 9403920"/>
              <a:gd name="connsiteY4" fmla="*/ 6857999 h 6858000"/>
              <a:gd name="connsiteX5" fmla="*/ 2530229 w 9403920"/>
              <a:gd name="connsiteY5" fmla="*/ 6857999 h 6858000"/>
              <a:gd name="connsiteX6" fmla="*/ 2530228 w 9403920"/>
              <a:gd name="connsiteY6" fmla="*/ 6858000 h 6858000"/>
              <a:gd name="connsiteX7" fmla="*/ 300893 w 9403920"/>
              <a:gd name="connsiteY7" fmla="*/ 6858000 h 6858000"/>
              <a:gd name="connsiteX8" fmla="*/ 300894 w 9403920"/>
              <a:gd name="connsiteY8" fmla="*/ 6857999 h 6858000"/>
              <a:gd name="connsiteX9" fmla="*/ 0 w 9403920"/>
              <a:gd name="connsiteY9" fmla="*/ 6857999 h 6858000"/>
              <a:gd name="connsiteX10" fmla="*/ 300896 w 9403920"/>
              <a:gd name="connsiteY10" fmla="*/ 6857997 h 6858000"/>
              <a:gd name="connsiteX11" fmla="*/ 4740458 w 9403920"/>
              <a:gd name="connsiteY11" fmla="*/ 1792521 h 6858000"/>
              <a:gd name="connsiteX12" fmla="*/ 6304967 w 9403920"/>
              <a:gd name="connsiteY12" fmla="*/ 1 h 6858000"/>
              <a:gd name="connsiteX13" fmla="*/ 6311485 w 9403920"/>
              <a:gd name="connsiteY13" fmla="*/ 1 h 6858000"/>
              <a:gd name="connsiteX14" fmla="*/ 6311486 w 9403920"/>
              <a:gd name="connsiteY14" fmla="*/ 0 h 6858000"/>
              <a:gd name="connsiteX0" fmla="*/ 6311486 w 9403920"/>
              <a:gd name="connsiteY0" fmla="*/ 0 h 6858000"/>
              <a:gd name="connsiteX1" fmla="*/ 9403920 w 9403920"/>
              <a:gd name="connsiteY1" fmla="*/ 1 h 6858000"/>
              <a:gd name="connsiteX2" fmla="*/ 9403920 w 9403920"/>
              <a:gd name="connsiteY2" fmla="*/ 6858000 h 6858000"/>
              <a:gd name="connsiteX3" fmla="*/ 6787053 w 9403920"/>
              <a:gd name="connsiteY3" fmla="*/ 6858000 h 6858000"/>
              <a:gd name="connsiteX4" fmla="*/ 6787053 w 9403920"/>
              <a:gd name="connsiteY4" fmla="*/ 6857999 h 6858000"/>
              <a:gd name="connsiteX5" fmla="*/ 2530229 w 9403920"/>
              <a:gd name="connsiteY5" fmla="*/ 6857999 h 6858000"/>
              <a:gd name="connsiteX6" fmla="*/ 2530228 w 9403920"/>
              <a:gd name="connsiteY6" fmla="*/ 6858000 h 6858000"/>
              <a:gd name="connsiteX7" fmla="*/ 300893 w 9403920"/>
              <a:gd name="connsiteY7" fmla="*/ 6858000 h 6858000"/>
              <a:gd name="connsiteX8" fmla="*/ 300894 w 9403920"/>
              <a:gd name="connsiteY8" fmla="*/ 6857999 h 6858000"/>
              <a:gd name="connsiteX9" fmla="*/ 0 w 9403920"/>
              <a:gd name="connsiteY9" fmla="*/ 6857999 h 6858000"/>
              <a:gd name="connsiteX10" fmla="*/ 300896 w 9403920"/>
              <a:gd name="connsiteY10" fmla="*/ 6857997 h 6858000"/>
              <a:gd name="connsiteX11" fmla="*/ 6304967 w 9403920"/>
              <a:gd name="connsiteY11" fmla="*/ 1 h 6858000"/>
              <a:gd name="connsiteX12" fmla="*/ 6311485 w 9403920"/>
              <a:gd name="connsiteY12" fmla="*/ 1 h 6858000"/>
              <a:gd name="connsiteX13" fmla="*/ 6311486 w 9403920"/>
              <a:gd name="connsiteY13" fmla="*/ 0 h 6858000"/>
              <a:gd name="connsiteX0" fmla="*/ 6010593 w 9103027"/>
              <a:gd name="connsiteY0" fmla="*/ 0 h 6858000"/>
              <a:gd name="connsiteX1" fmla="*/ 9103027 w 9103027"/>
              <a:gd name="connsiteY1" fmla="*/ 1 h 6858000"/>
              <a:gd name="connsiteX2" fmla="*/ 9103027 w 9103027"/>
              <a:gd name="connsiteY2" fmla="*/ 6858000 h 6858000"/>
              <a:gd name="connsiteX3" fmla="*/ 6486160 w 9103027"/>
              <a:gd name="connsiteY3" fmla="*/ 6858000 h 6858000"/>
              <a:gd name="connsiteX4" fmla="*/ 6486160 w 9103027"/>
              <a:gd name="connsiteY4" fmla="*/ 6857999 h 6858000"/>
              <a:gd name="connsiteX5" fmla="*/ 2229336 w 9103027"/>
              <a:gd name="connsiteY5" fmla="*/ 6857999 h 6858000"/>
              <a:gd name="connsiteX6" fmla="*/ 2229335 w 9103027"/>
              <a:gd name="connsiteY6" fmla="*/ 6858000 h 6858000"/>
              <a:gd name="connsiteX7" fmla="*/ 0 w 9103027"/>
              <a:gd name="connsiteY7" fmla="*/ 6858000 h 6858000"/>
              <a:gd name="connsiteX8" fmla="*/ 1 w 9103027"/>
              <a:gd name="connsiteY8" fmla="*/ 6857999 h 6858000"/>
              <a:gd name="connsiteX9" fmla="*/ 3 w 9103027"/>
              <a:gd name="connsiteY9" fmla="*/ 6857997 h 6858000"/>
              <a:gd name="connsiteX10" fmla="*/ 6004074 w 9103027"/>
              <a:gd name="connsiteY10" fmla="*/ 1 h 6858000"/>
              <a:gd name="connsiteX11" fmla="*/ 6010592 w 9103027"/>
              <a:gd name="connsiteY11" fmla="*/ 1 h 6858000"/>
              <a:gd name="connsiteX12" fmla="*/ 6010593 w 9103027"/>
              <a:gd name="connsiteY12" fmla="*/ 0 h 6858000"/>
              <a:gd name="connsiteX0" fmla="*/ 6010593 w 9103027"/>
              <a:gd name="connsiteY0" fmla="*/ 0 h 6858000"/>
              <a:gd name="connsiteX1" fmla="*/ 9103027 w 9103027"/>
              <a:gd name="connsiteY1" fmla="*/ 1 h 6858000"/>
              <a:gd name="connsiteX2" fmla="*/ 9103027 w 9103027"/>
              <a:gd name="connsiteY2" fmla="*/ 6858000 h 6858000"/>
              <a:gd name="connsiteX3" fmla="*/ 6486160 w 9103027"/>
              <a:gd name="connsiteY3" fmla="*/ 6858000 h 6858000"/>
              <a:gd name="connsiteX4" fmla="*/ 6486160 w 9103027"/>
              <a:gd name="connsiteY4" fmla="*/ 6857999 h 6858000"/>
              <a:gd name="connsiteX5" fmla="*/ 2229336 w 9103027"/>
              <a:gd name="connsiteY5" fmla="*/ 6857999 h 6858000"/>
              <a:gd name="connsiteX6" fmla="*/ 0 w 9103027"/>
              <a:gd name="connsiteY6" fmla="*/ 6858000 h 6858000"/>
              <a:gd name="connsiteX7" fmla="*/ 1 w 9103027"/>
              <a:gd name="connsiteY7" fmla="*/ 6857999 h 6858000"/>
              <a:gd name="connsiteX8" fmla="*/ 3 w 9103027"/>
              <a:gd name="connsiteY8" fmla="*/ 6857997 h 6858000"/>
              <a:gd name="connsiteX9" fmla="*/ 6004074 w 9103027"/>
              <a:gd name="connsiteY9" fmla="*/ 1 h 6858000"/>
              <a:gd name="connsiteX10" fmla="*/ 6010592 w 9103027"/>
              <a:gd name="connsiteY10" fmla="*/ 1 h 6858000"/>
              <a:gd name="connsiteX11" fmla="*/ 6010593 w 9103027"/>
              <a:gd name="connsiteY11" fmla="*/ 0 h 6858000"/>
              <a:gd name="connsiteX0" fmla="*/ 6010593 w 9103027"/>
              <a:gd name="connsiteY0" fmla="*/ 0 h 6858000"/>
              <a:gd name="connsiteX1" fmla="*/ 9103027 w 9103027"/>
              <a:gd name="connsiteY1" fmla="*/ 1 h 6858000"/>
              <a:gd name="connsiteX2" fmla="*/ 9103027 w 9103027"/>
              <a:gd name="connsiteY2" fmla="*/ 6858000 h 6858000"/>
              <a:gd name="connsiteX3" fmla="*/ 6486160 w 9103027"/>
              <a:gd name="connsiteY3" fmla="*/ 6858000 h 6858000"/>
              <a:gd name="connsiteX4" fmla="*/ 2229336 w 9103027"/>
              <a:gd name="connsiteY4" fmla="*/ 6857999 h 6858000"/>
              <a:gd name="connsiteX5" fmla="*/ 0 w 9103027"/>
              <a:gd name="connsiteY5" fmla="*/ 6858000 h 6858000"/>
              <a:gd name="connsiteX6" fmla="*/ 1 w 9103027"/>
              <a:gd name="connsiteY6" fmla="*/ 6857999 h 6858000"/>
              <a:gd name="connsiteX7" fmla="*/ 3 w 9103027"/>
              <a:gd name="connsiteY7" fmla="*/ 6857997 h 6858000"/>
              <a:gd name="connsiteX8" fmla="*/ 6004074 w 9103027"/>
              <a:gd name="connsiteY8" fmla="*/ 1 h 6858000"/>
              <a:gd name="connsiteX9" fmla="*/ 6010592 w 9103027"/>
              <a:gd name="connsiteY9" fmla="*/ 1 h 6858000"/>
              <a:gd name="connsiteX10" fmla="*/ 6010593 w 9103027"/>
              <a:gd name="connsiteY10" fmla="*/ 0 h 6858000"/>
              <a:gd name="connsiteX0" fmla="*/ 6010593 w 9103027"/>
              <a:gd name="connsiteY0" fmla="*/ 0 h 6858000"/>
              <a:gd name="connsiteX1" fmla="*/ 9103027 w 9103027"/>
              <a:gd name="connsiteY1" fmla="*/ 1 h 6858000"/>
              <a:gd name="connsiteX2" fmla="*/ 9103027 w 9103027"/>
              <a:gd name="connsiteY2" fmla="*/ 6858000 h 6858000"/>
              <a:gd name="connsiteX3" fmla="*/ 2229336 w 9103027"/>
              <a:gd name="connsiteY3" fmla="*/ 6857999 h 6858000"/>
              <a:gd name="connsiteX4" fmla="*/ 0 w 9103027"/>
              <a:gd name="connsiteY4" fmla="*/ 6858000 h 6858000"/>
              <a:gd name="connsiteX5" fmla="*/ 1 w 9103027"/>
              <a:gd name="connsiteY5" fmla="*/ 6857999 h 6858000"/>
              <a:gd name="connsiteX6" fmla="*/ 3 w 9103027"/>
              <a:gd name="connsiteY6" fmla="*/ 6857997 h 6858000"/>
              <a:gd name="connsiteX7" fmla="*/ 6004074 w 9103027"/>
              <a:gd name="connsiteY7" fmla="*/ 1 h 6858000"/>
              <a:gd name="connsiteX8" fmla="*/ 6010592 w 9103027"/>
              <a:gd name="connsiteY8" fmla="*/ 1 h 6858000"/>
              <a:gd name="connsiteX9" fmla="*/ 6010593 w 9103027"/>
              <a:gd name="connsiteY9" fmla="*/ 0 h 6858000"/>
              <a:gd name="connsiteX0" fmla="*/ 6010593 w 9103027"/>
              <a:gd name="connsiteY0" fmla="*/ 0 h 6858000"/>
              <a:gd name="connsiteX1" fmla="*/ 9103027 w 9103027"/>
              <a:gd name="connsiteY1" fmla="*/ 1 h 6858000"/>
              <a:gd name="connsiteX2" fmla="*/ 9103027 w 9103027"/>
              <a:gd name="connsiteY2" fmla="*/ 6858000 h 6858000"/>
              <a:gd name="connsiteX3" fmla="*/ 0 w 9103027"/>
              <a:gd name="connsiteY3" fmla="*/ 6858000 h 6858000"/>
              <a:gd name="connsiteX4" fmla="*/ 1 w 9103027"/>
              <a:gd name="connsiteY4" fmla="*/ 6857999 h 6858000"/>
              <a:gd name="connsiteX5" fmla="*/ 3 w 9103027"/>
              <a:gd name="connsiteY5" fmla="*/ 6857997 h 6858000"/>
              <a:gd name="connsiteX6" fmla="*/ 6004074 w 9103027"/>
              <a:gd name="connsiteY6" fmla="*/ 1 h 6858000"/>
              <a:gd name="connsiteX7" fmla="*/ 6010592 w 9103027"/>
              <a:gd name="connsiteY7" fmla="*/ 1 h 6858000"/>
              <a:gd name="connsiteX8" fmla="*/ 6010593 w 9103027"/>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03027" h="6858000">
                <a:moveTo>
                  <a:pt x="6010593" y="0"/>
                </a:moveTo>
                <a:lnTo>
                  <a:pt x="9103027" y="1"/>
                </a:lnTo>
                <a:lnTo>
                  <a:pt x="9103027" y="6858000"/>
                </a:lnTo>
                <a:lnTo>
                  <a:pt x="0" y="6858000"/>
                </a:lnTo>
                <a:lnTo>
                  <a:pt x="1" y="6857999"/>
                </a:lnTo>
                <a:lnTo>
                  <a:pt x="3" y="6857997"/>
                </a:lnTo>
                <a:lnTo>
                  <a:pt x="6004074" y="1"/>
                </a:lnTo>
                <a:lnTo>
                  <a:pt x="6010592" y="1"/>
                </a:lnTo>
                <a:lnTo>
                  <a:pt x="6010593" y="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6" name="Obraz 6" descr="Obraz zawierający trawa, zewnętrzne, niebo, pole&#10;&#10;Opis wygenerowany automatycznie">
            <a:extLst>
              <a:ext uri="{FF2B5EF4-FFF2-40B4-BE49-F238E27FC236}">
                <a16:creationId xmlns:a16="http://schemas.microsoft.com/office/drawing/2014/main" xmlns="" id="{96230E53-6522-26C0-9269-30EC9CF8FB8E}"/>
              </a:ext>
            </a:extLst>
          </p:cNvPr>
          <p:cNvPicPr>
            <a:picLocks noChangeAspect="1"/>
          </p:cNvPicPr>
          <p:nvPr/>
        </p:nvPicPr>
        <p:blipFill rotWithShape="1">
          <a:blip r:embed="rId2">
            <a:alphaModFix/>
          </a:blip>
          <a:srcRect r="454"/>
          <a:stretch/>
        </p:blipFill>
        <p:spPr>
          <a:xfrm>
            <a:off x="20" y="10"/>
            <a:ext cx="9102514" cy="6857990"/>
          </a:xfrm>
          <a:custGeom>
            <a:avLst/>
            <a:gdLst/>
            <a:ahLst/>
            <a:cxnLst/>
            <a:rect l="l" t="t" r="r" b="b"/>
            <a:pathLst>
              <a:path w="9102534" h="6858000">
                <a:moveTo>
                  <a:pt x="0" y="0"/>
                </a:moveTo>
                <a:lnTo>
                  <a:pt x="9102534" y="0"/>
                </a:lnTo>
                <a:lnTo>
                  <a:pt x="9102532" y="2"/>
                </a:lnTo>
                <a:cubicBezTo>
                  <a:pt x="9102532" y="3"/>
                  <a:pt x="9102531" y="3"/>
                  <a:pt x="9102531" y="4"/>
                </a:cubicBezTo>
                <a:lnTo>
                  <a:pt x="3091942" y="6858000"/>
                </a:lnTo>
                <a:lnTo>
                  <a:pt x="0" y="6858000"/>
                </a:lnTo>
                <a:close/>
              </a:path>
            </a:pathLst>
          </a:custGeom>
        </p:spPr>
      </p:pic>
      <p:sp>
        <p:nvSpPr>
          <p:cNvPr id="15" name="Freeform: Shape 14">
            <a:extLst>
              <a:ext uri="{FF2B5EF4-FFF2-40B4-BE49-F238E27FC236}">
                <a16:creationId xmlns:a16="http://schemas.microsoft.com/office/drawing/2014/main" xmlns="" id="{BFB227E1-F100-4CF9-9797-1E2001BBE2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0"/>
            <a:ext cx="6885325" cy="6858000"/>
          </a:xfrm>
          <a:custGeom>
            <a:avLst/>
            <a:gdLst>
              <a:gd name="connsiteX0" fmla="*/ 4456883 w 6885325"/>
              <a:gd name="connsiteY0" fmla="*/ 6858000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4070876 h 6858000"/>
              <a:gd name="connsiteX8" fmla="*/ 6885325 w 6885325"/>
              <a:gd name="connsiteY8" fmla="*/ 6857999 h 6858000"/>
              <a:gd name="connsiteX9" fmla="*/ 4456884 w 6885325"/>
              <a:gd name="connsiteY9" fmla="*/ 6857999 h 6858000"/>
              <a:gd name="connsiteX0" fmla="*/ 4456884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4070876 h 6858000"/>
              <a:gd name="connsiteX8" fmla="*/ 6885325 w 6885325"/>
              <a:gd name="connsiteY8" fmla="*/ 6857999 h 6858000"/>
              <a:gd name="connsiteX9" fmla="*/ 4456884 w 6885325"/>
              <a:gd name="connsiteY9"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4070876 h 6858000"/>
              <a:gd name="connsiteX8" fmla="*/ 6885325 w 6885325"/>
              <a:gd name="connsiteY8"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5 w 6885325"/>
              <a:gd name="connsiteY6"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5 w 6885325"/>
              <a:gd name="connsiteY5"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6857999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5325" h="6858000">
                <a:moveTo>
                  <a:pt x="6885325" y="6857999"/>
                </a:moveTo>
                <a:lnTo>
                  <a:pt x="0" y="6858000"/>
                </a:lnTo>
                <a:lnTo>
                  <a:pt x="6010592" y="0"/>
                </a:lnTo>
                <a:lnTo>
                  <a:pt x="6885325" y="0"/>
                </a:lnTo>
                <a:lnTo>
                  <a:pt x="6885325" y="6857999"/>
                </a:lnTo>
                <a:close/>
              </a:path>
            </a:pathLst>
          </a:custGeom>
          <a:solidFill>
            <a:srgbClr val="000000">
              <a:alpha val="6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ymbol zastępczy zawartości 2">
            <a:extLst>
              <a:ext uri="{FF2B5EF4-FFF2-40B4-BE49-F238E27FC236}">
                <a16:creationId xmlns:a16="http://schemas.microsoft.com/office/drawing/2014/main" xmlns="" id="{4A17EC4B-508E-F7AC-3D0E-B6AAFD83EB1D}"/>
              </a:ext>
            </a:extLst>
          </p:cNvPr>
          <p:cNvSpPr>
            <a:spLocks noGrp="1"/>
          </p:cNvSpPr>
          <p:nvPr>
            <p:ph idx="1"/>
          </p:nvPr>
        </p:nvSpPr>
        <p:spPr>
          <a:xfrm>
            <a:off x="6335907" y="2603922"/>
            <a:ext cx="4713092" cy="3111078"/>
          </a:xfrm>
        </p:spPr>
        <p:txBody>
          <a:bodyPr vert="horz" lIns="91440" tIns="45720" rIns="91440" bIns="45720" rtlCol="0" anchor="b">
            <a:normAutofit/>
          </a:bodyPr>
          <a:lstStyle/>
          <a:p>
            <a:pPr>
              <a:buNone/>
            </a:pPr>
            <a:r>
              <a:rPr lang="pl-PL" dirty="0" err="1"/>
              <a:t>This</a:t>
            </a:r>
            <a:r>
              <a:rPr lang="pl-PL" dirty="0"/>
              <a:t> </a:t>
            </a:r>
            <a:r>
              <a:rPr lang="pl-PL" dirty="0" err="1"/>
              <a:t>is</a:t>
            </a:r>
            <a:r>
              <a:rPr lang="pl-PL" dirty="0"/>
              <a:t> </a:t>
            </a:r>
            <a:r>
              <a:rPr lang="pl-PL" dirty="0" err="1"/>
              <a:t>our</a:t>
            </a:r>
            <a:r>
              <a:rPr lang="pl-PL" dirty="0"/>
              <a:t> </a:t>
            </a:r>
            <a:r>
              <a:rPr lang="pl-PL" dirty="0" err="1"/>
              <a:t>primary</a:t>
            </a:r>
            <a:r>
              <a:rPr lang="pl-PL" dirty="0"/>
              <a:t> </a:t>
            </a:r>
            <a:r>
              <a:rPr lang="pl-PL" dirty="0" err="1"/>
              <a:t>school</a:t>
            </a:r>
            <a:r>
              <a:rPr lang="pl-PL" dirty="0"/>
              <a:t>. </a:t>
            </a:r>
            <a:r>
              <a:rPr lang="pl-PL" dirty="0" err="1"/>
              <a:t>Children</a:t>
            </a:r>
            <a:r>
              <a:rPr lang="pl-PL" dirty="0"/>
              <a:t> </a:t>
            </a:r>
            <a:r>
              <a:rPr lang="pl-PL" dirty="0" smtClean="0"/>
              <a:t>and </a:t>
            </a:r>
            <a:r>
              <a:rPr lang="pl-PL" dirty="0" err="1" smtClean="0"/>
              <a:t>teenagers</a:t>
            </a:r>
            <a:r>
              <a:rPr lang="pl-PL" dirty="0" smtClean="0"/>
              <a:t> </a:t>
            </a:r>
            <a:r>
              <a:rPr lang="pl-PL" dirty="0" err="1"/>
              <a:t>from</a:t>
            </a:r>
            <a:r>
              <a:rPr lang="pl-PL" dirty="0"/>
              <a:t> </a:t>
            </a:r>
            <a:r>
              <a:rPr lang="pl-PL" dirty="0" smtClean="0"/>
              <a:t>6 </a:t>
            </a:r>
            <a:r>
              <a:rPr lang="pl-PL" dirty="0" err="1" smtClean="0"/>
              <a:t>to15</a:t>
            </a:r>
            <a:r>
              <a:rPr lang="pl-PL" dirty="0" smtClean="0"/>
              <a:t> </a:t>
            </a:r>
            <a:r>
              <a:rPr lang="pl-PL" dirty="0" err="1"/>
              <a:t>years</a:t>
            </a:r>
            <a:r>
              <a:rPr lang="pl-PL" dirty="0"/>
              <a:t> old </a:t>
            </a:r>
            <a:r>
              <a:rPr lang="pl-PL" dirty="0" err="1"/>
              <a:t>study</a:t>
            </a:r>
            <a:r>
              <a:rPr lang="pl-PL" dirty="0"/>
              <a:t> </a:t>
            </a:r>
            <a:r>
              <a:rPr lang="pl-PL" dirty="0" err="1"/>
              <a:t>here</a:t>
            </a:r>
            <a:r>
              <a:rPr lang="pl-PL" dirty="0"/>
              <a:t>. </a:t>
            </a:r>
            <a:r>
              <a:rPr lang="pl-PL" dirty="0" err="1"/>
              <a:t>We've</a:t>
            </a:r>
            <a:r>
              <a:rPr lang="pl-PL" dirty="0"/>
              <a:t> </a:t>
            </a:r>
            <a:r>
              <a:rPr lang="pl-PL" dirty="0" err="1"/>
              <a:t>got</a:t>
            </a:r>
            <a:r>
              <a:rPr lang="pl-PL" dirty="0"/>
              <a:t> 32 </a:t>
            </a:r>
            <a:r>
              <a:rPr lang="pl-PL" dirty="0" err="1"/>
              <a:t>teachers</a:t>
            </a:r>
            <a:r>
              <a:rPr lang="pl-PL" dirty="0"/>
              <a:t> and </a:t>
            </a:r>
            <a:r>
              <a:rPr lang="pl-PL" dirty="0" err="1"/>
              <a:t>about</a:t>
            </a:r>
            <a:r>
              <a:rPr lang="pl-PL" dirty="0"/>
              <a:t> 350 </a:t>
            </a:r>
            <a:r>
              <a:rPr lang="pl-PL" dirty="0" err="1"/>
              <a:t>students</a:t>
            </a:r>
            <a:r>
              <a:rPr lang="pl-PL" dirty="0"/>
              <a:t>.</a:t>
            </a:r>
          </a:p>
        </p:txBody>
      </p:sp>
      <p:cxnSp>
        <p:nvCxnSpPr>
          <p:cNvPr id="17" name="Straight Connector 16">
            <a:extLst>
              <a:ext uri="{FF2B5EF4-FFF2-40B4-BE49-F238E27FC236}">
                <a16:creationId xmlns:a16="http://schemas.microsoft.com/office/drawing/2014/main" xmlns="" id="{A06758A3-C4A6-479A-8755-3BEC6314294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98018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xmlns="" id="{327AB4C5-0719-4E35-87CD-199EB59E3E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0">
            <a:extLst>
              <a:ext uri="{FF2B5EF4-FFF2-40B4-BE49-F238E27FC236}">
                <a16:creationId xmlns:a16="http://schemas.microsoft.com/office/drawing/2014/main" xmlns="" id="{6AD2284B-B8B7-4BE1-A9DE-32E5FCF7BB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flipV="1">
            <a:off x="1127553" y="-1127553"/>
            <a:ext cx="6858000" cy="9113106"/>
          </a:xfrm>
          <a:custGeom>
            <a:avLst/>
            <a:gdLst>
              <a:gd name="connsiteX0" fmla="*/ 0 w 6858000"/>
              <a:gd name="connsiteY0" fmla="*/ 7143270 h 9113106"/>
              <a:gd name="connsiteX1" fmla="*/ 0 w 6858000"/>
              <a:gd name="connsiteY1" fmla="*/ 6878623 h 9113106"/>
              <a:gd name="connsiteX2" fmla="*/ 1 w 6858000"/>
              <a:gd name="connsiteY2" fmla="*/ 6878623 h 9113106"/>
              <a:gd name="connsiteX3" fmla="*/ 0 w 6858000"/>
              <a:gd name="connsiteY3" fmla="*/ 4319945 h 9113106"/>
              <a:gd name="connsiteX4" fmla="*/ 1 w 6858000"/>
              <a:gd name="connsiteY4" fmla="*/ 4319945 h 9113106"/>
              <a:gd name="connsiteX5" fmla="*/ 1 w 6858000"/>
              <a:gd name="connsiteY5" fmla="*/ 13542 h 9113106"/>
              <a:gd name="connsiteX6" fmla="*/ 0 w 6858000"/>
              <a:gd name="connsiteY6" fmla="*/ 13540 h 9113106"/>
              <a:gd name="connsiteX7" fmla="*/ 0 w 6858000"/>
              <a:gd name="connsiteY7" fmla="*/ 0 h 9113106"/>
              <a:gd name="connsiteX8" fmla="*/ 6858000 w 6858000"/>
              <a:gd name="connsiteY8" fmla="*/ 6010591 h 9113106"/>
              <a:gd name="connsiteX9" fmla="*/ 6858000 w 6858000"/>
              <a:gd name="connsiteY9" fmla="*/ 3794798 h 9113106"/>
              <a:gd name="connsiteX10" fmla="*/ 6858000 w 6858000"/>
              <a:gd name="connsiteY10" fmla="*/ 3794798 h 9113106"/>
              <a:gd name="connsiteX11" fmla="*/ 6858000 w 6858000"/>
              <a:gd name="connsiteY11" fmla="*/ 3837120 h 9113106"/>
              <a:gd name="connsiteX12" fmla="*/ 6858000 w 6858000"/>
              <a:gd name="connsiteY12" fmla="*/ 6838049 h 9113106"/>
              <a:gd name="connsiteX13" fmla="*/ 6858000 w 6858000"/>
              <a:gd name="connsiteY13" fmla="*/ 9113106 h 9113106"/>
              <a:gd name="connsiteX14" fmla="*/ 1 w 6858000"/>
              <a:gd name="connsiteY14" fmla="*/ 9113106 h 9113106"/>
              <a:gd name="connsiteX15" fmla="*/ 1 w 6858000"/>
              <a:gd name="connsiteY15" fmla="*/ 7143270 h 9113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58000" h="9113106">
                <a:moveTo>
                  <a:pt x="0" y="7143270"/>
                </a:moveTo>
                <a:lnTo>
                  <a:pt x="0" y="6878623"/>
                </a:lnTo>
                <a:lnTo>
                  <a:pt x="1" y="6878623"/>
                </a:lnTo>
                <a:lnTo>
                  <a:pt x="0" y="4319945"/>
                </a:lnTo>
                <a:lnTo>
                  <a:pt x="1" y="4319945"/>
                </a:lnTo>
                <a:lnTo>
                  <a:pt x="1" y="13542"/>
                </a:lnTo>
                <a:lnTo>
                  <a:pt x="0" y="13540"/>
                </a:lnTo>
                <a:lnTo>
                  <a:pt x="0" y="0"/>
                </a:lnTo>
                <a:lnTo>
                  <a:pt x="6858000" y="6010591"/>
                </a:lnTo>
                <a:lnTo>
                  <a:pt x="6858000" y="3794798"/>
                </a:lnTo>
                <a:lnTo>
                  <a:pt x="6858000" y="3794798"/>
                </a:lnTo>
                <a:lnTo>
                  <a:pt x="6858000" y="3837120"/>
                </a:lnTo>
                <a:lnTo>
                  <a:pt x="6858000" y="6838049"/>
                </a:lnTo>
                <a:lnTo>
                  <a:pt x="6858000" y="9113106"/>
                </a:lnTo>
                <a:lnTo>
                  <a:pt x="1" y="9113106"/>
                </a:lnTo>
                <a:lnTo>
                  <a:pt x="1" y="714327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Obraz 4">
            <a:extLst>
              <a:ext uri="{FF2B5EF4-FFF2-40B4-BE49-F238E27FC236}">
                <a16:creationId xmlns:a16="http://schemas.microsoft.com/office/drawing/2014/main" xmlns="" id="{B0AA4D0C-EA69-5F75-4272-B717EAF29C8D}"/>
              </a:ext>
            </a:extLst>
          </p:cNvPr>
          <p:cNvPicPr>
            <a:picLocks noChangeAspect="1"/>
          </p:cNvPicPr>
          <p:nvPr/>
        </p:nvPicPr>
        <p:blipFill>
          <a:blip r:embed="rId2"/>
          <a:stretch>
            <a:fillRect/>
          </a:stretch>
        </p:blipFill>
        <p:spPr>
          <a:xfrm>
            <a:off x="459533" y="388973"/>
            <a:ext cx="6922744" cy="4514699"/>
          </a:xfrm>
          <a:prstGeom prst="rect">
            <a:avLst/>
          </a:prstGeom>
          <a:ln>
            <a:noFill/>
          </a:ln>
          <a:effectLst>
            <a:outerShdw blurRad="292100" dist="139700" dir="2700000" algn="tl" rotWithShape="0">
              <a:srgbClr val="333333">
                <a:alpha val="65000"/>
              </a:srgbClr>
            </a:outerShdw>
          </a:effectLst>
        </p:spPr>
      </p:pic>
      <p:sp>
        <p:nvSpPr>
          <p:cNvPr id="3" name="Symbol zastępczy zawartości 2">
            <a:extLst>
              <a:ext uri="{FF2B5EF4-FFF2-40B4-BE49-F238E27FC236}">
                <a16:creationId xmlns:a16="http://schemas.microsoft.com/office/drawing/2014/main" xmlns="" id="{BC000307-76BC-C926-56AA-BAFAAB617296}"/>
              </a:ext>
            </a:extLst>
          </p:cNvPr>
          <p:cNvSpPr>
            <a:spLocks noGrp="1"/>
          </p:cNvSpPr>
          <p:nvPr>
            <p:ph idx="1"/>
          </p:nvPr>
        </p:nvSpPr>
        <p:spPr>
          <a:xfrm>
            <a:off x="8296227" y="3338103"/>
            <a:ext cx="3438573" cy="3122343"/>
          </a:xfrm>
        </p:spPr>
        <p:txBody>
          <a:bodyPr vert="horz" lIns="91440" tIns="45720" rIns="91440" bIns="45720" rtlCol="0" anchor="t">
            <a:normAutofit/>
          </a:bodyPr>
          <a:lstStyle/>
          <a:p>
            <a:pPr marL="0" indent="0" algn="r">
              <a:buNone/>
            </a:pPr>
            <a:r>
              <a:rPr lang="pl-PL" dirty="0" err="1">
                <a:latin typeface="Georgia Pro"/>
              </a:rPr>
              <a:t>Our</a:t>
            </a:r>
            <a:r>
              <a:rPr lang="pl-PL" dirty="0">
                <a:latin typeface="Georgia Pro"/>
              </a:rPr>
              <a:t> </a:t>
            </a:r>
            <a:r>
              <a:rPr lang="pl-PL" dirty="0" err="1">
                <a:latin typeface="Georgia Pro"/>
              </a:rPr>
              <a:t>school</a:t>
            </a:r>
            <a:r>
              <a:rPr lang="pl-PL" dirty="0">
                <a:latin typeface="Georgia Pro"/>
              </a:rPr>
              <a:t> </a:t>
            </a:r>
            <a:r>
              <a:rPr lang="pl-PL" dirty="0" err="1">
                <a:latin typeface="Georgia Pro"/>
              </a:rPr>
              <a:t>is</a:t>
            </a:r>
            <a:r>
              <a:rPr lang="pl-PL" dirty="0">
                <a:latin typeface="Georgia Pro"/>
              </a:rPr>
              <a:t> in Żyrzyn. It </a:t>
            </a:r>
            <a:r>
              <a:rPr lang="pl-PL" dirty="0" err="1">
                <a:latin typeface="Georgia Pro"/>
              </a:rPr>
              <a:t>is</a:t>
            </a:r>
            <a:r>
              <a:rPr lang="pl-PL" dirty="0">
                <a:latin typeface="Georgia Pro"/>
              </a:rPr>
              <a:t> the </a:t>
            </a:r>
            <a:r>
              <a:rPr lang="pl-PL" dirty="0" err="1">
                <a:latin typeface="Georgia Pro"/>
              </a:rPr>
              <a:t>only</a:t>
            </a:r>
            <a:r>
              <a:rPr lang="pl-PL" dirty="0">
                <a:latin typeface="Georgia Pro"/>
              </a:rPr>
              <a:t> one </a:t>
            </a:r>
            <a:r>
              <a:rPr lang="pl-PL" dirty="0" err="1">
                <a:latin typeface="Georgia Pro"/>
              </a:rPr>
              <a:t>school</a:t>
            </a:r>
            <a:r>
              <a:rPr lang="pl-PL" dirty="0">
                <a:latin typeface="Georgia Pro"/>
              </a:rPr>
              <a:t> in </a:t>
            </a:r>
            <a:r>
              <a:rPr lang="pl-PL" dirty="0" err="1">
                <a:latin typeface="Georgia Pro"/>
              </a:rPr>
              <a:t>this</a:t>
            </a:r>
            <a:r>
              <a:rPr lang="pl-PL" dirty="0">
                <a:latin typeface="Georgia Pro"/>
              </a:rPr>
              <a:t> place. It on </a:t>
            </a:r>
            <a:r>
              <a:rPr lang="pl-PL" dirty="0" smtClean="0">
                <a:latin typeface="Georgia Pro"/>
              </a:rPr>
              <a:t>Tysiąclecia 143 Street. </a:t>
            </a:r>
            <a:r>
              <a:rPr lang="pl-PL" dirty="0">
                <a:latin typeface="Georgia Pro"/>
              </a:rPr>
              <a:t>Near the school </a:t>
            </a:r>
            <a:r>
              <a:rPr lang="pl-PL" dirty="0" err="1" smtClean="0">
                <a:latin typeface="Georgia Pro"/>
              </a:rPr>
              <a:t>there</a:t>
            </a:r>
            <a:r>
              <a:rPr lang="pl-PL" dirty="0" smtClean="0">
                <a:latin typeface="Georgia Pro"/>
              </a:rPr>
              <a:t> </a:t>
            </a:r>
            <a:r>
              <a:rPr lang="pl-PL" dirty="0" err="1" smtClean="0">
                <a:latin typeface="Georgia Pro"/>
              </a:rPr>
              <a:t>is</a:t>
            </a:r>
            <a:r>
              <a:rPr lang="pl-PL" dirty="0">
                <a:latin typeface="Georgia Pro"/>
              </a:rPr>
              <a:t> the </a:t>
            </a:r>
            <a:r>
              <a:rPr lang="pl-PL" dirty="0" err="1">
                <a:latin typeface="Georgia Pro"/>
                <a:ea typeface="+mn-lt"/>
                <a:cs typeface="+mn-lt"/>
              </a:rPr>
              <a:t>nineteenth-century</a:t>
            </a:r>
            <a:r>
              <a:rPr lang="pl-PL" dirty="0">
                <a:latin typeface="Georgia Pro"/>
                <a:ea typeface="+mn-lt"/>
                <a:cs typeface="+mn-lt"/>
              </a:rPr>
              <a:t>, </a:t>
            </a:r>
            <a:r>
              <a:rPr lang="pl-PL" dirty="0" err="1" smtClean="0">
                <a:latin typeface="Georgia Pro"/>
                <a:ea typeface="+mn-lt"/>
                <a:cs typeface="+mn-lt"/>
              </a:rPr>
              <a:t>classical</a:t>
            </a:r>
            <a:r>
              <a:rPr lang="pl-PL" dirty="0" smtClean="0">
                <a:latin typeface="Georgia Pro"/>
                <a:ea typeface="+mn-lt"/>
                <a:cs typeface="+mn-lt"/>
              </a:rPr>
              <a:t> style</a:t>
            </a:r>
            <a:r>
              <a:rPr lang="pl-PL" dirty="0">
                <a:latin typeface="Georgia Pro"/>
                <a:ea typeface="+mn-lt"/>
                <a:cs typeface="+mn-lt"/>
              </a:rPr>
              <a:t> </a:t>
            </a:r>
            <a:r>
              <a:rPr lang="pl-PL" dirty="0" err="1">
                <a:latin typeface="Georgia Pro"/>
                <a:ea typeface="+mn-lt"/>
                <a:cs typeface="+mn-lt"/>
              </a:rPr>
              <a:t>church</a:t>
            </a:r>
            <a:r>
              <a:rPr lang="pl-PL" dirty="0">
                <a:latin typeface="Georgia Pro"/>
                <a:ea typeface="+mn-lt"/>
                <a:cs typeface="+mn-lt"/>
              </a:rPr>
              <a:t>.</a:t>
            </a:r>
            <a:endParaRPr lang="pl-PL" dirty="0">
              <a:latin typeface="Georgia Pro"/>
            </a:endParaRPr>
          </a:p>
        </p:txBody>
      </p:sp>
    </p:spTree>
    <p:extLst>
      <p:ext uri="{BB962C8B-B14F-4D97-AF65-F5344CB8AC3E}">
        <p14:creationId xmlns:p14="http://schemas.microsoft.com/office/powerpoint/2010/main" xmlns="" val="419577037"/>
      </p:ext>
    </p:extLst>
  </p:cSld>
  <p:clrMapOvr>
    <a:masterClrMapping/>
  </p:clrMapOvr>
</p:sld>
</file>

<file path=ppt/theme/theme1.xml><?xml version="1.0" encoding="utf-8"?>
<a:theme xmlns:a="http://schemas.openxmlformats.org/drawingml/2006/main" name="RegattaVTI">
  <a:themeElements>
    <a:clrScheme name="AnalogousFromRegularSeed_2SEEDS">
      <a:dk1>
        <a:srgbClr val="000000"/>
      </a:dk1>
      <a:lt1>
        <a:srgbClr val="FFFFFF"/>
      </a:lt1>
      <a:dk2>
        <a:srgbClr val="412430"/>
      </a:dk2>
      <a:lt2>
        <a:srgbClr val="E2E8E6"/>
      </a:lt2>
      <a:accent1>
        <a:srgbClr val="D51765"/>
      </a:accent1>
      <a:accent2>
        <a:srgbClr val="E729C6"/>
      </a:accent2>
      <a:accent3>
        <a:srgbClr val="E72A29"/>
      </a:accent3>
      <a:accent4>
        <a:srgbClr val="14BB39"/>
      </a:accent4>
      <a:accent5>
        <a:srgbClr val="21B780"/>
      </a:accent5>
      <a:accent6>
        <a:srgbClr val="15B5BE"/>
      </a:accent6>
      <a:hlink>
        <a:srgbClr val="31956C"/>
      </a:hlink>
      <a:folHlink>
        <a:srgbClr val="7F7F7F"/>
      </a:folHlink>
    </a:clrScheme>
    <a:fontScheme name="Walbaum Display">
      <a:majorFont>
        <a:latin typeface="Walbaum Display"/>
        <a:ea typeface=""/>
        <a:cs typeface=""/>
      </a:majorFont>
      <a:minorFont>
        <a:latin typeface="Walbaum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RegattaVTI" id="{FFC3BCE5-6357-41D1-8E67-3F85B69D7E86}" vid="{893A6374-FE17-48E5-8B62-678C1B11AA1B}"/>
    </a:ext>
  </a:extLst>
</a:theme>
</file>

<file path=docProps/app.xml><?xml version="1.0" encoding="utf-8"?>
<Properties xmlns="http://schemas.openxmlformats.org/officeDocument/2006/extended-properties" xmlns:vt="http://schemas.openxmlformats.org/officeDocument/2006/docPropsVTypes">
  <TotalTime>6</TotalTime>
  <Words>209</Words>
  <Application>Microsoft Office PowerPoint</Application>
  <PresentationFormat>Niestandardowy</PresentationFormat>
  <Paragraphs>42</Paragraphs>
  <Slides>14</Slides>
  <Notes>0</Notes>
  <HiddenSlides>0</HiddenSlides>
  <MMClips>0</MMClips>
  <ScaleCrop>false</ScaleCrop>
  <HeadingPairs>
    <vt:vector size="4" baseType="variant">
      <vt:variant>
        <vt:lpstr>Motyw</vt:lpstr>
      </vt:variant>
      <vt:variant>
        <vt:i4>1</vt:i4>
      </vt:variant>
      <vt:variant>
        <vt:lpstr>Tytuły slajdów</vt:lpstr>
      </vt:variant>
      <vt:variant>
        <vt:i4>14</vt:i4>
      </vt:variant>
    </vt:vector>
  </HeadingPairs>
  <TitlesOfParts>
    <vt:vector size="15" baseType="lpstr">
      <vt:lpstr>RegattaVTI</vt:lpstr>
      <vt:lpstr>Our polish school</vt:lpstr>
      <vt:lpstr>Important moments in THE history our school</vt:lpstr>
      <vt:lpstr>Building the foundation act for the construction of a new school</vt:lpstr>
      <vt:lpstr>Open school in the new building</vt:lpstr>
      <vt:lpstr>The school receives the name of Adam Mickiewicz</vt:lpstr>
      <vt:lpstr>Our patron</vt:lpstr>
      <vt:lpstr>The most important  of Mickiewicz:</vt:lpstr>
      <vt:lpstr>Slajd 8</vt:lpstr>
      <vt:lpstr>Slajd 9</vt:lpstr>
      <vt:lpstr>Our school day</vt:lpstr>
      <vt:lpstr>Our classrooms</vt:lpstr>
      <vt:lpstr>Slajd 12</vt:lpstr>
      <vt:lpstr>Slajd 13</vt:lpstr>
      <vt:lpstr>Foreign language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
  <cp:lastModifiedBy>Iwona Saran</cp:lastModifiedBy>
  <cp:revision>475</cp:revision>
  <dcterms:created xsi:type="dcterms:W3CDTF">2023-01-31T19:38:50Z</dcterms:created>
  <dcterms:modified xsi:type="dcterms:W3CDTF">2023-03-27T18:28:33Z</dcterms:modified>
</cp:coreProperties>
</file>