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58" r:id="rId3"/>
    <p:sldId id="259" r:id="rId4"/>
    <p:sldId id="263" r:id="rId5"/>
    <p:sldId id="266" r:id="rId6"/>
    <p:sldId id="268" r:id="rId7"/>
    <p:sldId id="269" r:id="rId8"/>
    <p:sldId id="271" r:id="rId9"/>
    <p:sldId id="270" r:id="rId10"/>
    <p:sldId id="261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1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03A45BA1-980A-4507-BE5A-5C1E7C2FFD8F}">
              <a:rPr lang="en-US"/>
              <a:pPr rtl="0"/>
              <a:t>2016-08-24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5A3416D-7FED-43BC-AA7C-D92DBA01ED64}">
              <a:rPr lang="en-US"/>
              <a:pPr rtl="0"/>
              <a:t>2016-08-24</a:t>
            </a:fld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F99945-0A15-4715-AB6C-F5E56CF20F70}">
              <a:rPr lang="en-US" smtClean="0"/>
              <a:pPr rtl="0"/>
              <a:t>2016-08-24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39484" y="3359331"/>
            <a:ext cx="7952515" cy="18288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chemeClr val="tx2"/>
                </a:solidFill>
              </a:rPr>
              <a:t>Environmental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b="1" dirty="0" err="1" smtClean="0">
                <a:solidFill>
                  <a:schemeClr val="tx2"/>
                </a:solidFill>
              </a:rPr>
              <a:t>Pollution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5580" y="2937769"/>
            <a:ext cx="6858002" cy="371160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THE </a:t>
            </a:r>
            <a:r>
              <a:rPr lang="pl-PL" b="1" dirty="0" err="1" smtClean="0">
                <a:solidFill>
                  <a:schemeClr val="tx2"/>
                </a:solidFill>
              </a:rPr>
              <a:t>END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1400" b="1" dirty="0" smtClean="0">
                <a:solidFill>
                  <a:schemeClr val="tx2"/>
                </a:solidFill>
              </a:rPr>
              <a:t>By Gabriel Pokora</a:t>
            </a:r>
            <a:endParaRPr lang="pl-PL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9006" y="222070"/>
            <a:ext cx="1131243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 err="1" smtClean="0">
                <a:solidFill>
                  <a:schemeClr val="tx2"/>
                </a:solidFill>
              </a:rPr>
              <a:t>What</a:t>
            </a:r>
            <a:r>
              <a:rPr lang="pl-PL" sz="6000" b="1" dirty="0" smtClean="0">
                <a:solidFill>
                  <a:schemeClr val="tx2"/>
                </a:solidFill>
              </a:rPr>
              <a:t> </a:t>
            </a:r>
            <a:r>
              <a:rPr lang="pl-PL" sz="6000" b="1" dirty="0" err="1" smtClean="0">
                <a:solidFill>
                  <a:schemeClr val="tx2"/>
                </a:solidFill>
              </a:rPr>
              <a:t>is</a:t>
            </a:r>
            <a:r>
              <a:rPr lang="pl-PL" sz="6000" b="1" dirty="0" smtClean="0">
                <a:solidFill>
                  <a:schemeClr val="tx2"/>
                </a:solidFill>
              </a:rPr>
              <a:t> </a:t>
            </a:r>
            <a:r>
              <a:rPr lang="pl-PL" sz="6000" b="1" dirty="0" err="1" smtClean="0">
                <a:solidFill>
                  <a:schemeClr val="tx2"/>
                </a:solidFill>
              </a:rPr>
              <a:t>Environmental</a:t>
            </a:r>
            <a:r>
              <a:rPr lang="pl-PL" sz="6000" b="1" dirty="0" smtClean="0">
                <a:solidFill>
                  <a:schemeClr val="tx2"/>
                </a:solidFill>
              </a:rPr>
              <a:t> </a:t>
            </a:r>
            <a:r>
              <a:rPr lang="pl-PL" sz="6000" b="1" dirty="0" err="1" smtClean="0">
                <a:solidFill>
                  <a:schemeClr val="tx2"/>
                </a:solidFill>
              </a:rPr>
              <a:t>Pollution</a:t>
            </a:r>
            <a:r>
              <a:rPr lang="pl-PL" sz="6000" b="1" dirty="0" smtClean="0">
                <a:solidFill>
                  <a:schemeClr val="tx2"/>
                </a:solidFill>
              </a:rPr>
              <a:t>?   </a:t>
            </a:r>
            <a:endParaRPr lang="pl-PL" sz="6000" b="1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0710" y="1606732"/>
            <a:ext cx="5421086" cy="5055325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Environment</a:t>
            </a:r>
            <a:r>
              <a:rPr lang="pl-PL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al</a:t>
            </a:r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Pollution  occurs when an amount of any substance or any form of energy is put into the environment at a rate faster than it can </a:t>
            </a:r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safely </a:t>
            </a:r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stored. The term </a:t>
            </a:r>
            <a:r>
              <a:rPr lang="en-US" sz="27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pollution</a:t>
            </a:r>
            <a:r>
              <a:rPr lang="en-US" sz="27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can refer to both artificial and natural materials that are created, consumed, and discarded in an unsustainable manner.</a:t>
            </a:r>
            <a:endParaRPr lang="pl-PL" sz="27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Wysypali śmieci w lesie. Teraz słono za to zapłacą | Telewizja Strim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513" y="1851162"/>
            <a:ext cx="5474886" cy="3980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2149" y="30480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 smtClean="0">
                <a:solidFill>
                  <a:schemeClr val="tx2"/>
                </a:solidFill>
              </a:rPr>
              <a:t>Types</a:t>
            </a:r>
            <a:r>
              <a:rPr lang="pl-PL" sz="4800" b="1" dirty="0" smtClean="0">
                <a:solidFill>
                  <a:schemeClr val="tx2"/>
                </a:solidFill>
              </a:rPr>
              <a:t> of Environment </a:t>
            </a:r>
            <a:r>
              <a:rPr lang="pl-PL" sz="4800" b="1" dirty="0" err="1" smtClean="0">
                <a:solidFill>
                  <a:schemeClr val="tx2"/>
                </a:solidFill>
              </a:rPr>
              <a:t>Pollution</a:t>
            </a:r>
            <a:r>
              <a:rPr lang="pl-PL" sz="4800" b="1" dirty="0" smtClean="0">
                <a:solidFill>
                  <a:schemeClr val="tx2"/>
                </a:solidFill>
              </a:rPr>
              <a:t>  </a:t>
            </a:r>
            <a:endParaRPr lang="pl-PL" sz="4800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48640" y="1436912"/>
            <a:ext cx="8255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sz="3600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tx2"/>
                </a:solidFill>
              </a:rPr>
              <a:t>Air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err="1" smtClean="0">
                <a:solidFill>
                  <a:schemeClr val="tx2"/>
                </a:solidFill>
              </a:rPr>
              <a:t>Soil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err="1" smtClean="0">
                <a:solidFill>
                  <a:schemeClr val="tx2"/>
                </a:solidFill>
              </a:rPr>
              <a:t>Water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err="1" smtClean="0">
                <a:solidFill>
                  <a:schemeClr val="tx2"/>
                </a:solidFill>
              </a:rPr>
              <a:t>Noise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err="1" smtClean="0">
                <a:solidFill>
                  <a:schemeClr val="tx2"/>
                </a:solidFill>
              </a:rPr>
              <a:t>Light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err="1" smtClean="0">
                <a:solidFill>
                  <a:schemeClr val="tx2"/>
                </a:solidFill>
              </a:rPr>
              <a:t>Radioactive</a:t>
            </a:r>
            <a:r>
              <a:rPr lang="pl-PL" sz="3600" b="1" dirty="0" smtClean="0">
                <a:solidFill>
                  <a:schemeClr val="tx2"/>
                </a:solidFill>
              </a:rPr>
              <a:t>/</a:t>
            </a:r>
            <a:r>
              <a:rPr lang="pl-PL" sz="3600" b="1" dirty="0" err="1" smtClean="0">
                <a:solidFill>
                  <a:schemeClr val="tx2"/>
                </a:solidFill>
              </a:rPr>
              <a:t>Nuclear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600" b="1" dirty="0" smtClean="0">
                <a:solidFill>
                  <a:schemeClr val="tx2"/>
                </a:solidFill>
              </a:rPr>
              <a:t>Thermal </a:t>
            </a:r>
            <a:r>
              <a:rPr lang="pl-PL" sz="3600" b="1" dirty="0" err="1" smtClean="0">
                <a:solidFill>
                  <a:schemeClr val="tx2"/>
                </a:solidFill>
              </a:rPr>
              <a:t>Pollution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9218" name="Picture 2" descr="plastic-pollution-coastal-shutterstock - Green Qu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29" y="1615440"/>
            <a:ext cx="3785323" cy="28389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" y="404947"/>
            <a:ext cx="4956048" cy="836023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chemeClr val="tx2"/>
                </a:solidFill>
              </a:rPr>
              <a:t>Air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058092"/>
            <a:ext cx="6139543" cy="3500845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Air pollution is contamination of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environment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by any chemical, physical or biological agent that modifies the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atmosphere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l-PL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61186" y="391885"/>
            <a:ext cx="4956048" cy="823912"/>
          </a:xfrm>
        </p:spPr>
        <p:txBody>
          <a:bodyPr/>
          <a:lstStyle/>
          <a:p>
            <a:pPr algn="ctr"/>
            <a:r>
              <a:rPr lang="pl-PL" sz="3200" dirty="0" err="1" smtClean="0">
                <a:solidFill>
                  <a:schemeClr val="tx2"/>
                </a:solidFill>
              </a:rPr>
              <a:t>Soil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7860" y="979716"/>
            <a:ext cx="5700714" cy="2821576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Soil pollution is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presence of toxic chemicals (pollutants or contaminants) in soil, in high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concentrations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to pose a risk to human health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</a:rPr>
              <a:t>the ecosystem.</a:t>
            </a:r>
            <a:endParaRPr lang="pl-PL" sz="2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Problem of Environmental Pollution: Preventive Measures and Propose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02" y="4023744"/>
            <a:ext cx="5038676" cy="2834256"/>
          </a:xfrm>
          <a:prstGeom prst="rect">
            <a:avLst/>
          </a:prstGeom>
          <a:noFill/>
        </p:spPr>
      </p:pic>
      <p:pic>
        <p:nvPicPr>
          <p:cNvPr id="1028" name="Picture 4" descr="ENVIRONMENTAL ISSUES: POL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015" y="3924299"/>
            <a:ext cx="4514850" cy="2933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954" y="404947"/>
            <a:ext cx="4956048" cy="836023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Water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031965"/>
            <a:ext cx="5603966" cy="32265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Water pollution is the contamination of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water,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usually as a result of human activities, so that it negatively affects its uses.  Water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in the </a:t>
            </a:r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meaning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lakes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rivers, oceans, aquifers, reservoirs and groundwater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l-PL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12991" y="378822"/>
            <a:ext cx="4956048" cy="823912"/>
          </a:xfrm>
        </p:spPr>
        <p:txBody>
          <a:bodyPr/>
          <a:lstStyle/>
          <a:p>
            <a:pPr algn="ctr"/>
            <a:r>
              <a:rPr lang="pl-PL" sz="3200" dirty="0" err="1" smtClean="0">
                <a:solidFill>
                  <a:schemeClr val="tx2"/>
                </a:solidFill>
              </a:rPr>
              <a:t>Noise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968854" y="1058093"/>
            <a:ext cx="6014141" cy="301751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Noise pollution, unwanted or excessive sound that can have </a:t>
            </a:r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harmfull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effects on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human,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wildlife, and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environment.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Noise pollution comes from workplaces,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road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rail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and air traffic and from construction activities.</a:t>
            </a:r>
          </a:p>
        </p:txBody>
      </p:sp>
      <p:pic>
        <p:nvPicPr>
          <p:cNvPr id="9" name="Picture 2" descr="NGT directs civic bodies across country to take action against wat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04" y="4019248"/>
            <a:ext cx="5046669" cy="2838752"/>
          </a:xfrm>
          <a:prstGeom prst="rect">
            <a:avLst/>
          </a:prstGeom>
          <a:noFill/>
        </p:spPr>
      </p:pic>
      <p:pic>
        <p:nvPicPr>
          <p:cNvPr id="24578" name="Picture 2" descr="Harmful Effects of Noise Pollution – daneelyu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753" y="4061599"/>
            <a:ext cx="4544151" cy="2796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954" y="404947"/>
            <a:ext cx="4956048" cy="836023"/>
          </a:xfrm>
        </p:spPr>
        <p:txBody>
          <a:bodyPr/>
          <a:lstStyle/>
          <a:p>
            <a:pPr algn="ctr"/>
            <a:r>
              <a:rPr lang="pl-PL" sz="3200" dirty="0" err="1" smtClean="0">
                <a:solidFill>
                  <a:schemeClr val="tx2"/>
                </a:solidFill>
              </a:rPr>
              <a:t>Light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9816" y="1031965"/>
            <a:ext cx="5434149" cy="32265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Light pollution is the presence of unwanted, inappropriate, or excessive artificial light.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 term light pollution refers to the effects of any poorly implemented light, during the day or night. 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826034" y="378822"/>
            <a:ext cx="602197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dirty="0" err="1" smtClean="0">
                <a:solidFill>
                  <a:schemeClr val="tx2"/>
                </a:solidFill>
              </a:rPr>
              <a:t>Radioactive</a:t>
            </a:r>
            <a:r>
              <a:rPr lang="pl-PL" sz="3200" dirty="0" smtClean="0">
                <a:solidFill>
                  <a:schemeClr val="tx2"/>
                </a:solidFill>
              </a:rPr>
              <a:t>/</a:t>
            </a:r>
            <a:r>
              <a:rPr lang="pl-PL" sz="3200" dirty="0" err="1" smtClean="0">
                <a:solidFill>
                  <a:schemeClr val="tx2"/>
                </a:solidFill>
              </a:rPr>
              <a:t>Nuclear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3200" dirty="0" err="1" smtClean="0">
                <a:solidFill>
                  <a:schemeClr val="tx2"/>
                </a:solidFill>
              </a:rPr>
              <a:t>Pollution</a:t>
            </a:r>
            <a:endParaRPr lang="pl-PL" sz="32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968854" y="1018905"/>
            <a:ext cx="6014141" cy="32657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Radioactive/Nuclear Pollution  is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deposition,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 presence of radioactive substances on surfaces or within solids, liquids, or gases (including the human body), where their presence is unintended or undesirable.</a:t>
            </a:r>
          </a:p>
        </p:txBody>
      </p:sp>
      <p:pic>
        <p:nvPicPr>
          <p:cNvPr id="26626" name="Picture 2" descr="Big Cities, Bright Lights: Ranking the Worst Light Pollution on Eart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781" y="4324349"/>
            <a:ext cx="4514850" cy="2533651"/>
          </a:xfrm>
          <a:prstGeom prst="rect">
            <a:avLst/>
          </a:prstGeom>
          <a:noFill/>
        </p:spPr>
      </p:pic>
      <p:pic>
        <p:nvPicPr>
          <p:cNvPr id="4098" name="Picture 2" descr="Nuclear Power Plant Caution Sign Mounted At The Foot Of Three Larg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502" y="4341100"/>
            <a:ext cx="4467498" cy="251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5178834" cy="1219200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Thermal </a:t>
            </a:r>
            <a:r>
              <a:rPr lang="pl-PL" b="1" dirty="0" err="1" smtClean="0">
                <a:solidFill>
                  <a:schemeClr val="tx2"/>
                </a:solidFill>
              </a:rPr>
              <a:t>Pollution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5214" y="1739537"/>
            <a:ext cx="5100455" cy="42291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Thermal pollution, sometimes called "thermal enrichment", is the degradation of water quality by any process that changes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water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temperature. Thermal pollution is the rise or fall in the temperature of a natural body of water caused by human influence.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0" name="Picture 2" descr="What is thermal pollution. What are its causes, effects and how t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890" y="1084218"/>
            <a:ext cx="4514850" cy="3000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7829" y="0"/>
            <a:ext cx="10548847" cy="175042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The impact of environmental pollution on our planet</a:t>
            </a:r>
            <a:endParaRPr lang="pl-PL" sz="4800" b="1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400" y="2073790"/>
            <a:ext cx="10550106" cy="4663440"/>
          </a:xfrm>
        </p:spPr>
        <p:txBody>
          <a:bodyPr/>
          <a:lstStyle/>
          <a:p>
            <a:r>
              <a:rPr lang="pl-PL" sz="3600" dirty="0" smtClean="0">
                <a:solidFill>
                  <a:schemeClr val="tx2"/>
                </a:solidFill>
              </a:rPr>
              <a:t>-</a:t>
            </a:r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Contamination of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water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and soil again. </a:t>
            </a:r>
            <a:endParaRPr lang="pl-PL" sz="36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r>
              <a:rPr lang="pl-PL" sz="3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Affecting</a:t>
            </a:r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plant world, disrupting the processes of photosynthesis, transpiration and respiration. </a:t>
            </a:r>
            <a:endParaRPr lang="pl-PL" sz="36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-An </a:t>
            </a:r>
            <a:r>
              <a:rPr lang="pl-PL" sz="3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</a:t>
            </a:r>
            <a:r>
              <a:rPr lang="pl-PL" sz="3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mpact</a:t>
            </a:r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o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global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scale,</a:t>
            </a:r>
            <a:r>
              <a:rPr lang="pl-PL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climate change.</a:t>
            </a:r>
            <a:endParaRPr lang="pl-PL" sz="36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err="1" smtClean="0">
                <a:solidFill>
                  <a:schemeClr val="tx2"/>
                </a:solidFill>
              </a:rPr>
              <a:t>Environmental</a:t>
            </a:r>
            <a:r>
              <a:rPr lang="pl-PL" sz="4000" b="1" dirty="0" smtClean="0">
                <a:solidFill>
                  <a:schemeClr val="tx2"/>
                </a:solidFill>
              </a:rPr>
              <a:t> </a:t>
            </a:r>
            <a:r>
              <a:rPr lang="pl-PL" sz="4000" b="1" dirty="0" err="1" smtClean="0">
                <a:solidFill>
                  <a:schemeClr val="tx2"/>
                </a:solidFill>
              </a:rPr>
              <a:t>Pollution</a:t>
            </a:r>
            <a:r>
              <a:rPr lang="pl-PL" sz="4000" b="1" dirty="0" smtClean="0">
                <a:solidFill>
                  <a:schemeClr val="tx2"/>
                </a:solidFill>
              </a:rPr>
              <a:t> </a:t>
            </a:r>
            <a:r>
              <a:rPr lang="pl-PL" sz="4000" b="1" dirty="0" err="1" smtClean="0">
                <a:solidFill>
                  <a:schemeClr val="tx2"/>
                </a:solidFill>
              </a:rPr>
              <a:t>can</a:t>
            </a:r>
            <a:r>
              <a:rPr lang="pl-PL" sz="4000" b="1" dirty="0" smtClean="0">
                <a:solidFill>
                  <a:schemeClr val="tx2"/>
                </a:solidFill>
              </a:rPr>
              <a:t> be </a:t>
            </a:r>
            <a:r>
              <a:rPr lang="pl-PL" sz="4000" b="1" dirty="0" err="1" smtClean="0">
                <a:solidFill>
                  <a:schemeClr val="tx2"/>
                </a:solidFill>
              </a:rPr>
              <a:t>minimized</a:t>
            </a:r>
            <a:r>
              <a:rPr lang="pl-PL" sz="4000" b="1" dirty="0" smtClean="0">
                <a:solidFill>
                  <a:schemeClr val="tx2"/>
                </a:solidFill>
              </a:rPr>
              <a:t> by the </a:t>
            </a:r>
            <a:r>
              <a:rPr lang="pl-PL" sz="4000" b="1" dirty="0" err="1" smtClean="0">
                <a:solidFill>
                  <a:schemeClr val="tx2"/>
                </a:solidFill>
              </a:rPr>
              <a:t>following</a:t>
            </a:r>
            <a:r>
              <a:rPr lang="pl-PL" sz="4000" b="1" dirty="0" smtClean="0">
                <a:solidFill>
                  <a:schemeClr val="tx2"/>
                </a:solidFill>
              </a:rPr>
              <a:t> </a:t>
            </a:r>
            <a:r>
              <a:rPr lang="pl-PL" sz="4000" b="1" dirty="0" err="1" smtClean="0">
                <a:solidFill>
                  <a:schemeClr val="tx2"/>
                </a:solidFill>
              </a:rPr>
              <a:t>methods</a:t>
            </a:r>
            <a:r>
              <a:rPr lang="pl-PL" sz="4000" b="1" dirty="0" smtClean="0">
                <a:solidFill>
                  <a:schemeClr val="tx2"/>
                </a:solidFill>
              </a:rPr>
              <a:t>: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260" y="1582782"/>
            <a:ext cx="10058400" cy="47657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Plant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more trees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Us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low-sulfur coal in industry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Us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public transport system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Tak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care of the proper disposal of your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pets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waste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ak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your bag with you when shopping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ALWAYS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Quit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ting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smoking, or at least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not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throw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asses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on the ground.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Keep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our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car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 good working order to avoid emissions.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407</Words>
  <Application>Microsoft Office PowerPoint</Application>
  <PresentationFormat>Niestandardowy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tf03431377_win32</vt:lpstr>
      <vt:lpstr>Environmental Pollution  </vt:lpstr>
      <vt:lpstr>What is Environmental Pollution?   </vt:lpstr>
      <vt:lpstr>Types of Environment Pollution  </vt:lpstr>
      <vt:lpstr>Slajd 4</vt:lpstr>
      <vt:lpstr>Slajd 5</vt:lpstr>
      <vt:lpstr>Slajd 6</vt:lpstr>
      <vt:lpstr>Thermal Pollution </vt:lpstr>
      <vt:lpstr>The impact of environmental pollution on our planet</vt:lpstr>
      <vt:lpstr>Environmental Pollution can be minimized by the following methods:</vt:lpstr>
      <vt:lpstr>THE END   By Gabriel Pokora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pollution </dc:title>
  <dc:creator>pokorki</dc:creator>
  <cp:lastModifiedBy>Iwona Saran</cp:lastModifiedBy>
  <cp:revision>22</cp:revision>
  <dcterms:created xsi:type="dcterms:W3CDTF">2023-04-03T14:54:26Z</dcterms:created>
  <dcterms:modified xsi:type="dcterms:W3CDTF">2023-04-17T16:24:25Z</dcterms:modified>
</cp:coreProperties>
</file>